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C8404-E699-604B-1040-57C1B7A17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E47A3E-8E25-8F6C-6CCA-3EC9173E0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1A3EA-D3AE-8F2E-84E9-9562EF75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FF9E-F476-467A-B9C3-E83440500FAE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5107A4-967D-9F92-12CA-EA3DC5157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807AD-7316-575C-2E35-17BD74E2A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5B9-4A2D-4E24-B33E-A3E432B44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57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8EC99-00D3-10E9-82DF-C92E09F0E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9B55BD-304D-F844-B9C3-94DED266C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835B0A-61D7-7720-9F66-213E554F6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FF9E-F476-467A-B9C3-E83440500FAE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5A44E2-BE3E-0FA8-9982-0B8865F74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8D9DD-43CD-45A7-4D1F-6B559C667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5B9-4A2D-4E24-B33E-A3E432B44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80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959935-5D01-E681-A5F7-681EB0213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62A0E1-6EB5-7858-97DF-90CC86233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0AD2C8-F8CF-A2BF-3215-058962F63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FF9E-F476-467A-B9C3-E83440500FAE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628DF0-0F3F-C005-AEE8-BAABC7A1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F37A1-C8B3-FB44-256E-80B2CFC8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5B9-4A2D-4E24-B33E-A3E432B44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39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57214-80A9-5C71-C3AF-D4EC3D8E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C8B3D1-119F-BDEF-6EC0-8A4002CDD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EF6DE-1C78-34C9-0B1A-2E72F9DF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FF9E-F476-467A-B9C3-E83440500FAE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FD92EF-9AF3-8904-03FB-88459D82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70A067-6418-87D1-1041-1CCC80A5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5B9-4A2D-4E24-B33E-A3E432B44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67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CDF13-DA87-6FA3-A51E-E1BBE8A5C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4157E7-16E0-0C82-60B9-1E652B073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F500C-B444-5C63-763E-D78A62D60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FF9E-F476-467A-B9C3-E83440500FAE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CEAEC3-BC4B-14B2-04B1-01B32395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E666B-83BD-5CD5-B008-04FC449D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5B9-4A2D-4E24-B33E-A3E432B44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19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C64A2-7B85-863C-11E2-B1702312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93BE03-6720-4697-1BE6-D0319AB9E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B8C696-989B-060E-B76B-706046D2E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D45215-5266-39DC-8D27-C0445F99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FF9E-F476-467A-B9C3-E83440500FAE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1D1D4E-BBF0-50DD-4776-9FD7BE16B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456DA1-2E39-A587-2DD5-B90A46B6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5B9-4A2D-4E24-B33E-A3E432B44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607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F0D87-6444-5BA3-FEBA-5ED1C91C2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DE5574-D8B0-5678-9106-882E7109A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EF27B-C5F8-FABC-2845-4CE103C25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6CB8B4-38DB-3E75-5C00-AB9C63D45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3FF2A7-7888-D65F-6DEC-230EF2B8D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A425AD-8221-7301-88B9-BB50ADDC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FF9E-F476-467A-B9C3-E83440500FAE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E1BB86-34DD-7F13-1E68-54BD6537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1A3B31-6834-0E4D-795A-D60B7EA1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5B9-4A2D-4E24-B33E-A3E432B44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78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B72E1-E7CC-13C1-FB22-1CAD596D2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7DA761-A4C7-571B-6595-5F2891169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FF9E-F476-467A-B9C3-E83440500FAE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1C3B77-9843-3D2E-EE02-29634D146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6ADB36-6DFE-7BDB-FB99-B3E4FB92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5B9-4A2D-4E24-B33E-A3E432B44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47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D49A3D-27E1-4817-3462-B0987BAD4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FF9E-F476-467A-B9C3-E83440500FAE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87D8C1-68D2-E7B6-1740-77777B5B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9563A5-96E1-7335-925A-2EE62ABF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5B9-4A2D-4E24-B33E-A3E432B44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01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93CA8-6BFA-79A9-3F54-F43DDB104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AE2E16-6251-50CC-2136-8EF7ED26A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0509C3-6CA6-5D35-44CF-7279A85F8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8D22C6-B1CE-B742-4EB1-7C3A117D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FF9E-F476-467A-B9C3-E83440500FAE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0413BC-24F5-A801-EE86-7E7E5DEA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002C3E-B64D-8E72-21E1-E32DCA46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5B9-4A2D-4E24-B33E-A3E432B44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18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1D55C-3E59-5652-7914-15858A43E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C76C9B-F7D3-590E-75D1-6EA88AA26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DC155A-31BB-748F-5151-D11C87F6A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D3C5E6-A602-A678-F9C1-17FB67C1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FF9E-F476-467A-B9C3-E83440500FAE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823488-89C4-E152-FA71-6EEFA7FF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E899FB-9C32-C8DD-6683-6C1F37BA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5B9-4A2D-4E24-B33E-A3E432B44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61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D62E94-9055-0868-2BE3-0FDD0902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EFED6D-45D7-B96F-15EC-9313C80FF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76E6CF-3387-07C4-83CF-325BBD7CE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FFF9E-F476-467A-B9C3-E83440500FAE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3FEF77-AF50-3C46-06E6-3DDFBBD6E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ECB17-39B3-CC67-EBDC-89FB459D7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325B9-4A2D-4E24-B33E-A3E432B44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127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BF283-067B-6DAB-0735-0D8B24D20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4CFCBF-FFA4-61E3-A12D-4EF3F3DB4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274E0C7D-6404-D753-F2F2-F2CE261BB9D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275516"/>
            <a:ext cx="10800000" cy="6468894"/>
          </a:xfrm>
          <a:prstGeom prst="rect">
            <a:avLst/>
          </a:prstGeom>
        </p:spPr>
      </p:pic>
      <p:pic>
        <p:nvPicPr>
          <p:cNvPr id="6" name="图片 5" descr="图表, 折线图&#10;&#10;描述已自动生成">
            <a:extLst>
              <a:ext uri="{FF2B5EF4-FFF2-40B4-BE49-F238E27FC236}">
                <a16:creationId xmlns:a16="http://schemas.microsoft.com/office/drawing/2014/main" id="{EC81B604-7CF1-2598-FB7D-D2E51A76A4C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00" y="277200"/>
            <a:ext cx="10800000" cy="646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04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benzun fu</dc:creator>
  <cp:lastModifiedBy>benzun fu</cp:lastModifiedBy>
  <cp:revision>3</cp:revision>
  <dcterms:created xsi:type="dcterms:W3CDTF">2024-01-08T20:46:12Z</dcterms:created>
  <dcterms:modified xsi:type="dcterms:W3CDTF">2024-01-08T21:05:26Z</dcterms:modified>
</cp:coreProperties>
</file>