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4105B-FF91-EB8D-811C-8ABFB0EF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BC1D7-812E-EF4A-8027-939B9B7DA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97163-FA4E-B22A-5522-3FD8EF68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6031-6DB5-40AF-AC5A-341362388453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30073-898B-4624-BDDD-6C7DC698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1A534-84CC-4AAC-9774-368552CE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D34-B563-4F6A-8C9B-D08877D23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91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8DB63-72E2-EE3E-045A-F255FA1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3B143B-8125-1249-D3BF-A200B1392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41497-F330-DF20-40A2-6C328657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6031-6DB5-40AF-AC5A-341362388453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7AA849-7089-E032-4438-B798E96A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10DE7-3B10-DA03-5804-3CA8F12E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D34-B563-4F6A-8C9B-D08877D23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7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9710BA-2925-22CB-54E2-9E72860DD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F3C1C2-7DDF-26CE-30B8-43267C55B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89DE2A-7A0C-0794-A319-4B9E0425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6031-6DB5-40AF-AC5A-341362388453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997D9-3B27-3335-9E19-7342EADD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7273A-C514-2257-D748-D3A8604C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D34-B563-4F6A-8C9B-D08877D23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20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E959F-59A1-413A-B425-80ED7629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42154-2C59-1A67-54A4-BAECA8F2F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7DC240-64D3-0EF4-6F94-2B28BE8C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6031-6DB5-40AF-AC5A-341362388453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0B4C0-AD8C-D781-325F-5CB3E95D5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47F39-D2D3-ACE7-17B4-A5407AAE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D34-B563-4F6A-8C9B-D08877D23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3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2B2D1-2C11-17F6-AB2B-8D8A31573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EE2931-329E-5C79-702B-95B66B0BF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FA62B-CB6A-5DF3-31A8-81847CF6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6031-6DB5-40AF-AC5A-341362388453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65692-64D1-73CB-9410-6937029F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DC9F6-10BD-63FC-17B6-51FE5158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D34-B563-4F6A-8C9B-D08877D23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3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D8E07-B4C9-6EB5-6205-F44B2B90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34E56-0205-A342-92D4-63C4035E3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7D70E-9F2F-F08D-5748-C9C193160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733AC9-D2BD-FCF3-89F9-FA212057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6031-6DB5-40AF-AC5A-341362388453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196BB8-A021-A013-7B19-6C05336C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553955-0D9B-0B89-9F45-4139282A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D34-B563-4F6A-8C9B-D08877D23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62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1A905-1DFC-F742-4D5C-6037F98D0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28FFAB-AC06-877F-ED40-7285DF537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F683CD-F0AE-2B71-FFDA-62B52219F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70F595-FF4C-34AA-1CA0-E786CDD90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22966C-AA96-3467-99F7-7BBC41EC8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F765D6-E75F-AC3E-133C-0AF5AFE9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6031-6DB5-40AF-AC5A-341362388453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883745-A7E6-AAC6-34B0-38F1EF68E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C1A35C-CE96-D13A-9C1D-BB72DFAF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D34-B563-4F6A-8C9B-D08877D23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02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F6CDC-B50C-5DFC-79F1-C9356BF0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617D58-755C-2755-6B1E-10D81C48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6031-6DB5-40AF-AC5A-341362388453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D736C1-C6EB-6E94-4F8E-FD4C58C9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EB9848-2153-74D4-B89C-301792FC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D34-B563-4F6A-8C9B-D08877D23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92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AD50CB-F65A-C65D-C7C3-629FA296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6031-6DB5-40AF-AC5A-341362388453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688712-9978-962C-99A4-8BAA800B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B0B8AC-FFF1-B57E-8948-EE3C589E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D34-B563-4F6A-8C9B-D08877D23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11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B1236-909C-1EE1-5647-F62396B8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B0338-536D-1BEC-E48C-DD278C1B4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FF790C-020D-2390-F59A-6D5D85971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3A6CF9-3BC1-F94E-B382-D1C8EA66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6031-6DB5-40AF-AC5A-341362388453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5DB1BD-7DE8-5165-1EF4-DC99100F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BAC60-016C-C30F-1353-1511C6F3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D34-B563-4F6A-8C9B-D08877D23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32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DE880-C6B6-063E-8ECF-056B21C6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4DC088-E807-3D5E-8096-747254111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3A83BA-5975-5D06-7E9F-F65D39FE3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52205B-F0FC-A27B-7B38-408D6113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6031-6DB5-40AF-AC5A-341362388453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1BBB2E-3AE4-CC26-462D-37018C37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AD0264-A1E0-E210-61ED-54D193C9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D34-B563-4F6A-8C9B-D08877D23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18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00D220-21AF-E1A5-14AF-30732D01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361B67-C4F2-8A06-C972-928E13CFE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4988B-D4D1-6E6B-A1B5-A5314E0B8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D6031-6DB5-40AF-AC5A-341362388453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02CA6B-86E9-9A53-64C1-09FD11E13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3F960-268F-E9BA-2FEB-3F84068E8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5DD34-B563-4F6A-8C9B-D08877D23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92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57DEFB-1A39-56D6-8E31-9C59EFDE5651}"/>
              </a:ext>
            </a:extLst>
          </p:cNvPr>
          <p:cNvSpPr/>
          <p:nvPr/>
        </p:nvSpPr>
        <p:spPr>
          <a:xfrm>
            <a:off x="5083204" y="900842"/>
            <a:ext cx="2910814" cy="252815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图片包含 人, 室内, 女人, 看着&#10;&#10;描述已自动生成">
            <a:extLst>
              <a:ext uri="{FF2B5EF4-FFF2-40B4-BE49-F238E27FC236}">
                <a16:creationId xmlns:a16="http://schemas.microsoft.com/office/drawing/2014/main" id="{94A0B617-89CD-22E3-6D00-5A004B46D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041" y="1548959"/>
            <a:ext cx="1214958" cy="1214958"/>
          </a:xfrm>
          <a:prstGeom prst="rect">
            <a:avLst/>
          </a:prstGeom>
        </p:spPr>
      </p:pic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id="{F0C2BDF1-E09B-9E89-9F96-6B50CA782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33" y="1551695"/>
            <a:ext cx="1247997" cy="1247997"/>
          </a:xfrm>
          <a:prstGeom prst="rect">
            <a:avLst/>
          </a:prstGeom>
        </p:spPr>
      </p:pic>
      <p:sp>
        <p:nvSpPr>
          <p:cNvPr id="8" name="流程图: 手动操作 7">
            <a:extLst>
              <a:ext uri="{FF2B5EF4-FFF2-40B4-BE49-F238E27FC236}">
                <a16:creationId xmlns:a16="http://schemas.microsoft.com/office/drawing/2014/main" id="{FEE98B60-8A4A-44E7-7CAB-2EC83AB9E0CE}"/>
              </a:ext>
            </a:extLst>
          </p:cNvPr>
          <p:cNvSpPr/>
          <p:nvPr/>
        </p:nvSpPr>
        <p:spPr>
          <a:xfrm rot="16200000">
            <a:off x="1689757" y="1600954"/>
            <a:ext cx="1963431" cy="1149481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34440D-CC06-4FCC-D663-A2E11D3DE550}"/>
              </a:ext>
            </a:extLst>
          </p:cNvPr>
          <p:cNvSpPr/>
          <p:nvPr/>
        </p:nvSpPr>
        <p:spPr>
          <a:xfrm>
            <a:off x="3553651" y="1591495"/>
            <a:ext cx="251911" cy="11764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94D236-0A4C-276F-87D5-EFA4CEA95870}"/>
              </a:ext>
            </a:extLst>
          </p:cNvPr>
          <p:cNvSpPr/>
          <p:nvPr/>
        </p:nvSpPr>
        <p:spPr>
          <a:xfrm>
            <a:off x="4570366" y="1587470"/>
            <a:ext cx="251911" cy="1176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手动操作 13">
            <a:extLst>
              <a:ext uri="{FF2B5EF4-FFF2-40B4-BE49-F238E27FC236}">
                <a16:creationId xmlns:a16="http://schemas.microsoft.com/office/drawing/2014/main" id="{A73D8525-2318-E175-3153-032F7BC3413F}"/>
              </a:ext>
            </a:extLst>
          </p:cNvPr>
          <p:cNvSpPr/>
          <p:nvPr/>
        </p:nvSpPr>
        <p:spPr>
          <a:xfrm rot="16200000">
            <a:off x="4841079" y="1614310"/>
            <a:ext cx="1963431" cy="1149481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流程图: 手动操作 14">
            <a:extLst>
              <a:ext uri="{FF2B5EF4-FFF2-40B4-BE49-F238E27FC236}">
                <a16:creationId xmlns:a16="http://schemas.microsoft.com/office/drawing/2014/main" id="{507EE834-DD0C-5CF4-6D8F-F73D5EE01962}"/>
              </a:ext>
            </a:extLst>
          </p:cNvPr>
          <p:cNvSpPr/>
          <p:nvPr/>
        </p:nvSpPr>
        <p:spPr>
          <a:xfrm rot="5400000">
            <a:off x="6297998" y="1638436"/>
            <a:ext cx="1963431" cy="1149481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0793CD-4A78-79C6-A5B5-878C47003F7D}"/>
              </a:ext>
            </a:extLst>
          </p:cNvPr>
          <p:cNvSpPr/>
          <p:nvPr/>
        </p:nvSpPr>
        <p:spPr>
          <a:xfrm>
            <a:off x="8425671" y="1568215"/>
            <a:ext cx="251911" cy="11764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流程图: 手动操作 16">
            <a:extLst>
              <a:ext uri="{FF2B5EF4-FFF2-40B4-BE49-F238E27FC236}">
                <a16:creationId xmlns:a16="http://schemas.microsoft.com/office/drawing/2014/main" id="{BFF4A035-3D4D-FF4F-795B-DE2CDC6F3BDB}"/>
              </a:ext>
            </a:extLst>
          </p:cNvPr>
          <p:cNvSpPr/>
          <p:nvPr/>
        </p:nvSpPr>
        <p:spPr>
          <a:xfrm rot="5400000">
            <a:off x="8478486" y="1585090"/>
            <a:ext cx="1963431" cy="1149481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解码器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8AA89D-B29C-A477-F7FA-ED780693320C}"/>
              </a:ext>
            </a:extLst>
          </p:cNvPr>
          <p:cNvSpPr txBox="1"/>
          <p:nvPr/>
        </p:nvSpPr>
        <p:spPr>
          <a:xfrm>
            <a:off x="3237527" y="28766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隐空间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D16405-02BB-CB93-E388-E8050E51A83F}"/>
              </a:ext>
            </a:extLst>
          </p:cNvPr>
          <p:cNvSpPr txBox="1"/>
          <p:nvPr/>
        </p:nvSpPr>
        <p:spPr>
          <a:xfrm>
            <a:off x="3831976" y="21756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加噪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2619C96-FA2F-7567-1521-2B032C85B169}"/>
              </a:ext>
            </a:extLst>
          </p:cNvPr>
          <p:cNvSpPr txBox="1"/>
          <p:nvPr/>
        </p:nvSpPr>
        <p:spPr>
          <a:xfrm>
            <a:off x="8170322" y="29745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隐空间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FF5B8FB-AFEA-8A05-3987-91D47C0E4C9B}"/>
              </a:ext>
            </a:extLst>
          </p:cNvPr>
          <p:cNvSpPr txBox="1"/>
          <p:nvPr/>
        </p:nvSpPr>
        <p:spPr>
          <a:xfrm>
            <a:off x="5900455" y="298610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U-Net</a:t>
            </a:r>
            <a:r>
              <a:rPr lang="zh-CN" altLang="en-US" dirty="0"/>
              <a:t>网络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2E85B04-2BAD-4500-B393-C14BC4213582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1714330" y="2175694"/>
            <a:ext cx="3824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59311F4-8BAA-0B26-AC91-0505C7806BE5}"/>
              </a:ext>
            </a:extLst>
          </p:cNvPr>
          <p:cNvSpPr txBox="1"/>
          <p:nvPr/>
        </p:nvSpPr>
        <p:spPr>
          <a:xfrm>
            <a:off x="543350" y="29568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原始图片</a:t>
            </a:r>
          </a:p>
        </p:txBody>
      </p:sp>
      <p:sp>
        <p:nvSpPr>
          <p:cNvPr id="32" name="流程图: 手动操作 31">
            <a:extLst>
              <a:ext uri="{FF2B5EF4-FFF2-40B4-BE49-F238E27FC236}">
                <a16:creationId xmlns:a16="http://schemas.microsoft.com/office/drawing/2014/main" id="{44C16456-A5A9-6EEC-55F8-8CBBCE9D3D13}"/>
              </a:ext>
            </a:extLst>
          </p:cNvPr>
          <p:cNvSpPr/>
          <p:nvPr/>
        </p:nvSpPr>
        <p:spPr>
          <a:xfrm rot="16200000">
            <a:off x="3901984" y="3955875"/>
            <a:ext cx="1470856" cy="705898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语言文本模型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28DC28DF-764D-938C-B0E6-F1BB538B517C}"/>
              </a:ext>
            </a:extLst>
          </p:cNvPr>
          <p:cNvCxnSpPr>
            <a:stCxn id="32" idx="2"/>
            <a:endCxn id="21" idx="2"/>
          </p:cNvCxnSpPr>
          <p:nvPr/>
        </p:nvCxnSpPr>
        <p:spPr>
          <a:xfrm flipV="1">
            <a:off x="4990361" y="3429000"/>
            <a:ext cx="1548250" cy="8798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689638C-9D54-DCBE-00FF-7DA478994FE9}"/>
              </a:ext>
            </a:extLst>
          </p:cNvPr>
          <p:cNvSpPr txBox="1"/>
          <p:nvPr/>
        </p:nvSpPr>
        <p:spPr>
          <a:xfrm>
            <a:off x="5409652" y="43790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词向量特征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89C4873-CDE9-A28D-EAAE-B818F2EA59AA}"/>
              </a:ext>
            </a:extLst>
          </p:cNvPr>
          <p:cNvCxnSpPr>
            <a:stCxn id="8" idx="2"/>
            <a:endCxn id="9" idx="1"/>
          </p:cNvCxnSpPr>
          <p:nvPr/>
        </p:nvCxnSpPr>
        <p:spPr>
          <a:xfrm>
            <a:off x="3246213" y="2175694"/>
            <a:ext cx="307438" cy="4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6B1EBC5-661E-8B1F-8340-64FB83B3E64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805562" y="2175694"/>
            <a:ext cx="764804" cy="4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5190C3D-B49A-ACCE-A809-1A7E211E1D83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 flipV="1">
            <a:off x="4822277" y="2164921"/>
            <a:ext cx="260927" cy="10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9EB3F55-ECD1-1695-9903-4E647035240C}"/>
              </a:ext>
            </a:extLst>
          </p:cNvPr>
          <p:cNvCxnSpPr>
            <a:stCxn id="21" idx="3"/>
            <a:endCxn id="16" idx="1"/>
          </p:cNvCxnSpPr>
          <p:nvPr/>
        </p:nvCxnSpPr>
        <p:spPr>
          <a:xfrm flipV="1">
            <a:off x="7994018" y="2156439"/>
            <a:ext cx="431653" cy="8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C585396-039E-4EA1-795A-13569C6A9091}"/>
              </a:ext>
            </a:extLst>
          </p:cNvPr>
          <p:cNvCxnSpPr>
            <a:stCxn id="16" idx="3"/>
            <a:endCxn id="17" idx="2"/>
          </p:cNvCxnSpPr>
          <p:nvPr/>
        </p:nvCxnSpPr>
        <p:spPr>
          <a:xfrm>
            <a:off x="8677582" y="2156439"/>
            <a:ext cx="207879" cy="3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3F62269-063A-1053-E8A0-937FEE91608C}"/>
              </a:ext>
            </a:extLst>
          </p:cNvPr>
          <p:cNvCxnSpPr>
            <a:stCxn id="17" idx="0"/>
            <a:endCxn id="5" idx="1"/>
          </p:cNvCxnSpPr>
          <p:nvPr/>
        </p:nvCxnSpPr>
        <p:spPr>
          <a:xfrm flipV="1">
            <a:off x="10034942" y="2156438"/>
            <a:ext cx="391099" cy="3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C1E5DD6-9EB9-C685-E8FA-70F585DC415A}"/>
              </a:ext>
            </a:extLst>
          </p:cNvPr>
          <p:cNvSpPr txBox="1"/>
          <p:nvPr/>
        </p:nvSpPr>
        <p:spPr>
          <a:xfrm>
            <a:off x="10533003" y="30102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重建图片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6E080A5-47B7-410E-1C7A-AFB13021BD91}"/>
              </a:ext>
            </a:extLst>
          </p:cNvPr>
          <p:cNvCxnSpPr>
            <a:cxnSpLocks/>
            <a:stCxn id="61" idx="3"/>
            <a:endCxn id="32" idx="0"/>
          </p:cNvCxnSpPr>
          <p:nvPr/>
        </p:nvCxnSpPr>
        <p:spPr>
          <a:xfrm>
            <a:off x="3366092" y="4308823"/>
            <a:ext cx="9183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19F9B909-2AAE-A472-DBBA-75F83D269951}"/>
              </a:ext>
            </a:extLst>
          </p:cNvPr>
          <p:cNvSpPr txBox="1"/>
          <p:nvPr/>
        </p:nvSpPr>
        <p:spPr>
          <a:xfrm>
            <a:off x="3047999" y="4207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EB9FD4D-6B49-7C54-A8BB-A7C2FCFE61F0}"/>
              </a:ext>
            </a:extLst>
          </p:cNvPr>
          <p:cNvSpPr/>
          <p:nvPr/>
        </p:nvSpPr>
        <p:spPr>
          <a:xfrm>
            <a:off x="3021816" y="3493359"/>
            <a:ext cx="344276" cy="16309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图片文本描述</a:t>
            </a: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C23B89B8-E499-7BF2-791D-2496B1C7A5A5}"/>
              </a:ext>
            </a:extLst>
          </p:cNvPr>
          <p:cNvCxnSpPr>
            <a:stCxn id="28" idx="2"/>
            <a:endCxn id="56" idx="2"/>
          </p:cNvCxnSpPr>
          <p:nvPr/>
        </p:nvCxnSpPr>
        <p:spPr>
          <a:xfrm rot="16200000" flipH="1">
            <a:off x="6065501" y="-1641942"/>
            <a:ext cx="53346" cy="9989653"/>
          </a:xfrm>
          <a:prstGeom prst="bentConnector3">
            <a:avLst>
              <a:gd name="adj1" fmla="val 4385232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867DBB25-8757-8FC8-A011-9FA472D215F7}"/>
              </a:ext>
            </a:extLst>
          </p:cNvPr>
          <p:cNvSpPr txBox="1"/>
          <p:nvPr/>
        </p:nvSpPr>
        <p:spPr>
          <a:xfrm>
            <a:off x="4952740" y="57954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2E3238"/>
                </a:solidFill>
                <a:effectLst/>
                <a:latin typeface="SF Pro Display"/>
              </a:rPr>
              <a:t>相似度损失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E756D47-E87B-1357-2FB0-B768FB9E08BB}"/>
              </a:ext>
            </a:extLst>
          </p:cNvPr>
          <p:cNvSpPr txBox="1"/>
          <p:nvPr/>
        </p:nvSpPr>
        <p:spPr>
          <a:xfrm>
            <a:off x="4147489" y="28939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噪声空间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FAE1FA4-D95A-E814-694D-552318030CF1}"/>
              </a:ext>
            </a:extLst>
          </p:cNvPr>
          <p:cNvSpPr txBox="1"/>
          <p:nvPr/>
        </p:nvSpPr>
        <p:spPr>
          <a:xfrm>
            <a:off x="7878731" y="22278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去噪</a:t>
            </a:r>
          </a:p>
        </p:txBody>
      </p:sp>
    </p:spTree>
    <p:extLst>
      <p:ext uri="{BB962C8B-B14F-4D97-AF65-F5344CB8AC3E}">
        <p14:creationId xmlns:p14="http://schemas.microsoft.com/office/powerpoint/2010/main" val="115889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SF Pro Display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benzun fu</dc:creator>
  <cp:lastModifiedBy>benzun fu</cp:lastModifiedBy>
  <cp:revision>2</cp:revision>
  <dcterms:created xsi:type="dcterms:W3CDTF">2023-12-21T17:16:43Z</dcterms:created>
  <dcterms:modified xsi:type="dcterms:W3CDTF">2023-12-21T17:37:54Z</dcterms:modified>
</cp:coreProperties>
</file>