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1205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3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006" y="710050"/>
            <a:ext cx="5634038" cy="1510489"/>
          </a:xfrm>
        </p:spPr>
        <p:txBody>
          <a:bodyPr anchor="b"/>
          <a:lstStyle>
            <a:lvl1pPr algn="ctr">
              <a:defRPr sz="36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006" y="2278789"/>
            <a:ext cx="5634038" cy="1047500"/>
          </a:xfrm>
        </p:spPr>
        <p:txBody>
          <a:bodyPr/>
          <a:lstStyle>
            <a:lvl1pPr marL="0" indent="0" algn="ctr">
              <a:buNone/>
              <a:defRPr sz="1479"/>
            </a:lvl1pPr>
            <a:lvl2pPr marL="281681" indent="0" algn="ctr">
              <a:buNone/>
              <a:defRPr sz="1232"/>
            </a:lvl2pPr>
            <a:lvl3pPr marL="563362" indent="0" algn="ctr">
              <a:buNone/>
              <a:defRPr sz="1109"/>
            </a:lvl3pPr>
            <a:lvl4pPr marL="845043" indent="0" algn="ctr">
              <a:buNone/>
              <a:defRPr sz="986"/>
            </a:lvl4pPr>
            <a:lvl5pPr marL="1126724" indent="0" algn="ctr">
              <a:buNone/>
              <a:defRPr sz="986"/>
            </a:lvl5pPr>
            <a:lvl6pPr marL="1408405" indent="0" algn="ctr">
              <a:buNone/>
              <a:defRPr sz="986"/>
            </a:lvl6pPr>
            <a:lvl7pPr marL="1690086" indent="0" algn="ctr">
              <a:buNone/>
              <a:defRPr sz="986"/>
            </a:lvl7pPr>
            <a:lvl8pPr marL="1971766" indent="0" algn="ctr">
              <a:buNone/>
              <a:defRPr sz="986"/>
            </a:lvl8pPr>
            <a:lvl9pPr marL="2253447" indent="0" algn="ctr">
              <a:buNone/>
              <a:defRPr sz="98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C5D3-910F-49FB-B098-BD60121B7CF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FDB1-6190-465A-8CCF-BD400C4DD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7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C5D3-910F-49FB-B098-BD60121B7CF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FDB1-6190-465A-8CCF-BD400C4DD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6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5811" y="230992"/>
            <a:ext cx="1619786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6453" y="230992"/>
            <a:ext cx="4765457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C5D3-910F-49FB-B098-BD60121B7CF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FDB1-6190-465A-8CCF-BD400C4DD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02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C5D3-910F-49FB-B098-BD60121B7CF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FDB1-6190-465A-8CCF-BD400C4DD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3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541" y="1081647"/>
            <a:ext cx="6479143" cy="1804753"/>
          </a:xfrm>
        </p:spPr>
        <p:txBody>
          <a:bodyPr anchor="b"/>
          <a:lstStyle>
            <a:lvl1pPr>
              <a:defRPr sz="36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41" y="2903473"/>
            <a:ext cx="6479143" cy="949077"/>
          </a:xfrm>
        </p:spPr>
        <p:txBody>
          <a:bodyPr/>
          <a:lstStyle>
            <a:lvl1pPr marL="0" indent="0">
              <a:buNone/>
              <a:defRPr sz="1479">
                <a:solidFill>
                  <a:schemeClr val="tx1">
                    <a:tint val="75000"/>
                  </a:schemeClr>
                </a:solidFill>
              </a:defRPr>
            </a:lvl1pPr>
            <a:lvl2pPr marL="281681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2pPr>
            <a:lvl3pPr marL="563362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3pPr>
            <a:lvl4pPr marL="845043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4pPr>
            <a:lvl5pPr marL="1126724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5pPr>
            <a:lvl6pPr marL="1408405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6pPr>
            <a:lvl7pPr marL="1690086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7pPr>
            <a:lvl8pPr marL="1971766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8pPr>
            <a:lvl9pPr marL="2253447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C5D3-910F-49FB-B098-BD60121B7CF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FDB1-6190-465A-8CCF-BD400C4DD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454" y="1154961"/>
            <a:ext cx="3192621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2975" y="1154961"/>
            <a:ext cx="3192621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C5D3-910F-49FB-B098-BD60121B7CF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FDB1-6190-465A-8CCF-BD400C4DD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63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230993"/>
            <a:ext cx="6479143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432" y="1063569"/>
            <a:ext cx="3177949" cy="521239"/>
          </a:xfrm>
        </p:spPr>
        <p:txBody>
          <a:bodyPr anchor="b"/>
          <a:lstStyle>
            <a:lvl1pPr marL="0" indent="0">
              <a:buNone/>
              <a:defRPr sz="1479" b="1"/>
            </a:lvl1pPr>
            <a:lvl2pPr marL="281681" indent="0">
              <a:buNone/>
              <a:defRPr sz="1232" b="1"/>
            </a:lvl2pPr>
            <a:lvl3pPr marL="563362" indent="0">
              <a:buNone/>
              <a:defRPr sz="1109" b="1"/>
            </a:lvl3pPr>
            <a:lvl4pPr marL="845043" indent="0">
              <a:buNone/>
              <a:defRPr sz="986" b="1"/>
            </a:lvl4pPr>
            <a:lvl5pPr marL="1126724" indent="0">
              <a:buNone/>
              <a:defRPr sz="986" b="1"/>
            </a:lvl5pPr>
            <a:lvl6pPr marL="1408405" indent="0">
              <a:buNone/>
              <a:defRPr sz="986" b="1"/>
            </a:lvl6pPr>
            <a:lvl7pPr marL="1690086" indent="0">
              <a:buNone/>
              <a:defRPr sz="986" b="1"/>
            </a:lvl7pPr>
            <a:lvl8pPr marL="1971766" indent="0">
              <a:buNone/>
              <a:defRPr sz="986" b="1"/>
            </a:lvl8pPr>
            <a:lvl9pPr marL="2253447" indent="0">
              <a:buNone/>
              <a:defRPr sz="98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432" y="1584808"/>
            <a:ext cx="3177949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2975" y="1063569"/>
            <a:ext cx="3193600" cy="521239"/>
          </a:xfrm>
        </p:spPr>
        <p:txBody>
          <a:bodyPr anchor="b"/>
          <a:lstStyle>
            <a:lvl1pPr marL="0" indent="0">
              <a:buNone/>
              <a:defRPr sz="1479" b="1"/>
            </a:lvl1pPr>
            <a:lvl2pPr marL="281681" indent="0">
              <a:buNone/>
              <a:defRPr sz="1232" b="1"/>
            </a:lvl2pPr>
            <a:lvl3pPr marL="563362" indent="0">
              <a:buNone/>
              <a:defRPr sz="1109" b="1"/>
            </a:lvl3pPr>
            <a:lvl4pPr marL="845043" indent="0">
              <a:buNone/>
              <a:defRPr sz="986" b="1"/>
            </a:lvl4pPr>
            <a:lvl5pPr marL="1126724" indent="0">
              <a:buNone/>
              <a:defRPr sz="986" b="1"/>
            </a:lvl5pPr>
            <a:lvl6pPr marL="1408405" indent="0">
              <a:buNone/>
              <a:defRPr sz="986" b="1"/>
            </a:lvl6pPr>
            <a:lvl7pPr marL="1690086" indent="0">
              <a:buNone/>
              <a:defRPr sz="986" b="1"/>
            </a:lvl7pPr>
            <a:lvl8pPr marL="1971766" indent="0">
              <a:buNone/>
              <a:defRPr sz="986" b="1"/>
            </a:lvl8pPr>
            <a:lvl9pPr marL="2253447" indent="0">
              <a:buNone/>
              <a:defRPr sz="98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2975" y="1584808"/>
            <a:ext cx="3193600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C5D3-910F-49FB-B098-BD60121B7CF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FDB1-6190-465A-8CCF-BD400C4DD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2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C5D3-910F-49FB-B098-BD60121B7CF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FDB1-6190-465A-8CCF-BD400C4DD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1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C5D3-910F-49FB-B098-BD60121B7CF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FDB1-6190-465A-8CCF-BD400C4DD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289242"/>
            <a:ext cx="2422831" cy="1012349"/>
          </a:xfrm>
        </p:spPr>
        <p:txBody>
          <a:bodyPr anchor="b"/>
          <a:lstStyle>
            <a:lvl1pPr>
              <a:defRPr sz="19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600" y="624684"/>
            <a:ext cx="3802975" cy="3083245"/>
          </a:xfrm>
        </p:spPr>
        <p:txBody>
          <a:bodyPr/>
          <a:lstStyle>
            <a:lvl1pPr>
              <a:defRPr sz="1972"/>
            </a:lvl1pPr>
            <a:lvl2pPr>
              <a:defRPr sz="1725"/>
            </a:lvl2pPr>
            <a:lvl3pPr>
              <a:defRPr sz="1479"/>
            </a:lvl3pPr>
            <a:lvl4pPr>
              <a:defRPr sz="1232"/>
            </a:lvl4pPr>
            <a:lvl5pPr>
              <a:defRPr sz="1232"/>
            </a:lvl5pPr>
            <a:lvl6pPr>
              <a:defRPr sz="1232"/>
            </a:lvl6pPr>
            <a:lvl7pPr>
              <a:defRPr sz="1232"/>
            </a:lvl7pPr>
            <a:lvl8pPr>
              <a:defRPr sz="1232"/>
            </a:lvl8pPr>
            <a:lvl9pPr>
              <a:defRPr sz="123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1301591"/>
            <a:ext cx="2422831" cy="2411359"/>
          </a:xfrm>
        </p:spPr>
        <p:txBody>
          <a:bodyPr/>
          <a:lstStyle>
            <a:lvl1pPr marL="0" indent="0">
              <a:buNone/>
              <a:defRPr sz="986"/>
            </a:lvl1pPr>
            <a:lvl2pPr marL="281681" indent="0">
              <a:buNone/>
              <a:defRPr sz="863"/>
            </a:lvl2pPr>
            <a:lvl3pPr marL="563362" indent="0">
              <a:buNone/>
              <a:defRPr sz="739"/>
            </a:lvl3pPr>
            <a:lvl4pPr marL="845043" indent="0">
              <a:buNone/>
              <a:defRPr sz="616"/>
            </a:lvl4pPr>
            <a:lvl5pPr marL="1126724" indent="0">
              <a:buNone/>
              <a:defRPr sz="616"/>
            </a:lvl5pPr>
            <a:lvl6pPr marL="1408405" indent="0">
              <a:buNone/>
              <a:defRPr sz="616"/>
            </a:lvl6pPr>
            <a:lvl7pPr marL="1690086" indent="0">
              <a:buNone/>
              <a:defRPr sz="616"/>
            </a:lvl7pPr>
            <a:lvl8pPr marL="1971766" indent="0">
              <a:buNone/>
              <a:defRPr sz="616"/>
            </a:lvl8pPr>
            <a:lvl9pPr marL="2253447" indent="0">
              <a:buNone/>
              <a:defRPr sz="6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C5D3-910F-49FB-B098-BD60121B7CF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FDB1-6190-465A-8CCF-BD400C4DD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289242"/>
            <a:ext cx="2422831" cy="1012349"/>
          </a:xfrm>
        </p:spPr>
        <p:txBody>
          <a:bodyPr anchor="b"/>
          <a:lstStyle>
            <a:lvl1pPr>
              <a:defRPr sz="19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3600" y="624684"/>
            <a:ext cx="3802975" cy="3083245"/>
          </a:xfrm>
        </p:spPr>
        <p:txBody>
          <a:bodyPr anchor="t"/>
          <a:lstStyle>
            <a:lvl1pPr marL="0" indent="0">
              <a:buNone/>
              <a:defRPr sz="1972"/>
            </a:lvl1pPr>
            <a:lvl2pPr marL="281681" indent="0">
              <a:buNone/>
              <a:defRPr sz="1725"/>
            </a:lvl2pPr>
            <a:lvl3pPr marL="563362" indent="0">
              <a:buNone/>
              <a:defRPr sz="1479"/>
            </a:lvl3pPr>
            <a:lvl4pPr marL="845043" indent="0">
              <a:buNone/>
              <a:defRPr sz="1232"/>
            </a:lvl4pPr>
            <a:lvl5pPr marL="1126724" indent="0">
              <a:buNone/>
              <a:defRPr sz="1232"/>
            </a:lvl5pPr>
            <a:lvl6pPr marL="1408405" indent="0">
              <a:buNone/>
              <a:defRPr sz="1232"/>
            </a:lvl6pPr>
            <a:lvl7pPr marL="1690086" indent="0">
              <a:buNone/>
              <a:defRPr sz="1232"/>
            </a:lvl7pPr>
            <a:lvl8pPr marL="1971766" indent="0">
              <a:buNone/>
              <a:defRPr sz="1232"/>
            </a:lvl8pPr>
            <a:lvl9pPr marL="2253447" indent="0">
              <a:buNone/>
              <a:defRPr sz="123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1301591"/>
            <a:ext cx="2422831" cy="2411359"/>
          </a:xfrm>
        </p:spPr>
        <p:txBody>
          <a:bodyPr/>
          <a:lstStyle>
            <a:lvl1pPr marL="0" indent="0">
              <a:buNone/>
              <a:defRPr sz="986"/>
            </a:lvl1pPr>
            <a:lvl2pPr marL="281681" indent="0">
              <a:buNone/>
              <a:defRPr sz="863"/>
            </a:lvl2pPr>
            <a:lvl3pPr marL="563362" indent="0">
              <a:buNone/>
              <a:defRPr sz="739"/>
            </a:lvl3pPr>
            <a:lvl4pPr marL="845043" indent="0">
              <a:buNone/>
              <a:defRPr sz="616"/>
            </a:lvl4pPr>
            <a:lvl5pPr marL="1126724" indent="0">
              <a:buNone/>
              <a:defRPr sz="616"/>
            </a:lvl5pPr>
            <a:lvl6pPr marL="1408405" indent="0">
              <a:buNone/>
              <a:defRPr sz="616"/>
            </a:lvl6pPr>
            <a:lvl7pPr marL="1690086" indent="0">
              <a:buNone/>
              <a:defRPr sz="616"/>
            </a:lvl7pPr>
            <a:lvl8pPr marL="1971766" indent="0">
              <a:buNone/>
              <a:defRPr sz="616"/>
            </a:lvl8pPr>
            <a:lvl9pPr marL="2253447" indent="0">
              <a:buNone/>
              <a:defRPr sz="6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C5D3-910F-49FB-B098-BD60121B7CF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FDB1-6190-465A-8CCF-BD400C4DD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454" y="230993"/>
            <a:ext cx="6479143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54" y="1154961"/>
            <a:ext cx="6479143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54" y="4021275"/>
            <a:ext cx="1690211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DC5D3-910F-49FB-B098-BD60121B7CF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8367" y="4021275"/>
            <a:ext cx="2535317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5385" y="4021275"/>
            <a:ext cx="1690211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1FDB1-6190-465A-8CCF-BD400C4DD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63362" rtl="0" eaLnBrk="1" latinLnBrk="0" hangingPunct="1">
        <a:lnSpc>
          <a:spcPct val="90000"/>
        </a:lnSpc>
        <a:spcBef>
          <a:spcPct val="0"/>
        </a:spcBef>
        <a:buNone/>
        <a:defRPr sz="2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840" indent="-140840" algn="l" defTabSz="563362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1pPr>
      <a:lvl2pPr marL="422521" indent="-140840" algn="l" defTabSz="563362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2pPr>
      <a:lvl3pPr marL="704202" indent="-140840" algn="l" defTabSz="563362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3pPr>
      <a:lvl4pPr marL="985883" indent="-140840" algn="l" defTabSz="563362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4pPr>
      <a:lvl5pPr marL="1267564" indent="-140840" algn="l" defTabSz="563362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5pPr>
      <a:lvl6pPr marL="1549245" indent="-140840" algn="l" defTabSz="563362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6pPr>
      <a:lvl7pPr marL="1830926" indent="-140840" algn="l" defTabSz="563362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7pPr>
      <a:lvl8pPr marL="2112607" indent="-140840" algn="l" defTabSz="563362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8pPr>
      <a:lvl9pPr marL="2394288" indent="-140840" algn="l" defTabSz="563362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1pPr>
      <a:lvl2pPr marL="281681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2pPr>
      <a:lvl3pPr marL="563362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3pPr>
      <a:lvl4pPr marL="845043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4pPr>
      <a:lvl5pPr marL="1126724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5pPr>
      <a:lvl6pPr marL="1408405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6pPr>
      <a:lvl7pPr marL="1690086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7pPr>
      <a:lvl8pPr marL="1971766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8pPr>
      <a:lvl9pPr marL="2253447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人的照片&#10;&#10;低可信度描述已自动生成">
            <a:extLst>
              <a:ext uri="{FF2B5EF4-FFF2-40B4-BE49-F238E27FC236}">
                <a16:creationId xmlns:a16="http://schemas.microsoft.com/office/drawing/2014/main" id="{4F6F60F8-5A92-D32A-3493-A97FED8A4D03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" t="11032" r="63708" b="7066"/>
          <a:stretch/>
        </p:blipFill>
        <p:spPr>
          <a:xfrm>
            <a:off x="4284346" y="576893"/>
            <a:ext cx="2880000" cy="2880000"/>
          </a:xfrm>
          <a:prstGeom prst="rect">
            <a:avLst/>
          </a:prstGeom>
        </p:spPr>
      </p:pic>
      <p:pic>
        <p:nvPicPr>
          <p:cNvPr id="8" name="图片 7" descr="人的照片&#10;&#10;低可信度描述已自动生成">
            <a:extLst>
              <a:ext uri="{FF2B5EF4-FFF2-40B4-BE49-F238E27FC236}">
                <a16:creationId xmlns:a16="http://schemas.microsoft.com/office/drawing/2014/main" id="{F868B5E0-5B27-4963-FFC9-DB8873B7825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1" t="6030" r="4046" b="5900"/>
          <a:stretch/>
        </p:blipFill>
        <p:spPr>
          <a:xfrm>
            <a:off x="387594" y="576893"/>
            <a:ext cx="2880000" cy="288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CE12AFD-4EDD-FE00-C53C-40A0638E5A56}"/>
              </a:ext>
            </a:extLst>
          </p:cNvPr>
          <p:cNvSpPr txBox="1"/>
          <p:nvPr/>
        </p:nvSpPr>
        <p:spPr>
          <a:xfrm>
            <a:off x="1094106" y="3728879"/>
            <a:ext cx="761747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心脏肥大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D0AB52-0FA9-2C4A-8A57-1F70B7CD3E53}"/>
              </a:ext>
            </a:extLst>
          </p:cNvPr>
          <p:cNvSpPr txBox="1"/>
          <p:nvPr/>
        </p:nvSpPr>
        <p:spPr>
          <a:xfrm>
            <a:off x="5213627" y="3728879"/>
            <a:ext cx="1275439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病情加重</a:t>
            </a:r>
          </a:p>
        </p:txBody>
      </p:sp>
    </p:spTree>
    <p:extLst>
      <p:ext uri="{BB962C8B-B14F-4D97-AF65-F5344CB8AC3E}">
        <p14:creationId xmlns:p14="http://schemas.microsoft.com/office/powerpoint/2010/main" val="130420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3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benzun fu</dc:creator>
  <cp:lastModifiedBy>benzun fu</cp:lastModifiedBy>
  <cp:revision>1</cp:revision>
  <dcterms:created xsi:type="dcterms:W3CDTF">2023-12-21T16:36:04Z</dcterms:created>
  <dcterms:modified xsi:type="dcterms:W3CDTF">2023-12-21T16:46:38Z</dcterms:modified>
</cp:coreProperties>
</file>