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391775" cy="5057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8972" y="827743"/>
            <a:ext cx="7793831" cy="1760855"/>
          </a:xfrm>
        </p:spPr>
        <p:txBody>
          <a:bodyPr anchor="b"/>
          <a:lstStyle>
            <a:lvl1pPr algn="ctr">
              <a:defRPr sz="44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8972" y="2656503"/>
            <a:ext cx="7793831" cy="1221124"/>
          </a:xfrm>
        </p:spPr>
        <p:txBody>
          <a:bodyPr/>
          <a:lstStyle>
            <a:lvl1pPr marL="0" indent="0" algn="ctr">
              <a:buNone/>
              <a:defRPr sz="1770"/>
            </a:lvl1pPr>
            <a:lvl2pPr marL="337185" indent="0" algn="ctr">
              <a:buNone/>
              <a:defRPr sz="1475"/>
            </a:lvl2pPr>
            <a:lvl3pPr marL="674370" indent="0" algn="ctr">
              <a:buNone/>
              <a:defRPr sz="1328"/>
            </a:lvl3pPr>
            <a:lvl4pPr marL="1011555" indent="0" algn="ctr">
              <a:buNone/>
              <a:defRPr sz="1180"/>
            </a:lvl4pPr>
            <a:lvl5pPr marL="1348740" indent="0" algn="ctr">
              <a:buNone/>
              <a:defRPr sz="1180"/>
            </a:lvl5pPr>
            <a:lvl6pPr marL="1685925" indent="0" algn="ctr">
              <a:buNone/>
              <a:defRPr sz="1180"/>
            </a:lvl6pPr>
            <a:lvl7pPr marL="2023110" indent="0" algn="ctr">
              <a:buNone/>
              <a:defRPr sz="1180"/>
            </a:lvl7pPr>
            <a:lvl8pPr marL="2360295" indent="0" algn="ctr">
              <a:buNone/>
              <a:defRPr sz="1180"/>
            </a:lvl8pPr>
            <a:lvl9pPr marL="2697480" indent="0" algn="ctr">
              <a:buNone/>
              <a:defRPr sz="11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BD33-E91A-4F28-8FFE-D96AF372EE2D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C014-CB32-4A9A-9074-3EF9F385A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29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BD33-E91A-4F28-8FFE-D96AF372EE2D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C014-CB32-4A9A-9074-3EF9F385A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34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6614" y="269279"/>
            <a:ext cx="2240726" cy="42862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435" y="269279"/>
            <a:ext cx="6592282" cy="42862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BD33-E91A-4F28-8FFE-D96AF372EE2D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C014-CB32-4A9A-9074-3EF9F385A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16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BD33-E91A-4F28-8FFE-D96AF372EE2D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C014-CB32-4A9A-9074-3EF9F385A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54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022" y="1260932"/>
            <a:ext cx="8962906" cy="2103894"/>
          </a:xfrm>
        </p:spPr>
        <p:txBody>
          <a:bodyPr anchor="b"/>
          <a:lstStyle>
            <a:lvl1pPr>
              <a:defRPr sz="44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022" y="3384729"/>
            <a:ext cx="8962906" cy="1106388"/>
          </a:xfrm>
        </p:spPr>
        <p:txBody>
          <a:bodyPr/>
          <a:lstStyle>
            <a:lvl1pPr marL="0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1pPr>
            <a:lvl2pPr marL="33718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2pPr>
            <a:lvl3pPr marL="674370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3pPr>
            <a:lvl4pPr marL="101155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4pPr>
            <a:lvl5pPr marL="134874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5pPr>
            <a:lvl6pPr marL="168592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6pPr>
            <a:lvl7pPr marL="202311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7pPr>
            <a:lvl8pPr marL="236029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8pPr>
            <a:lvl9pPr marL="269748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BD33-E91A-4F28-8FFE-D96AF372EE2D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C014-CB32-4A9A-9074-3EF9F385A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33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435" y="1346398"/>
            <a:ext cx="4416504" cy="3209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0836" y="1346398"/>
            <a:ext cx="4416504" cy="3209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BD33-E91A-4F28-8FFE-D96AF372EE2D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C014-CB32-4A9A-9074-3EF9F385A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6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788" y="269280"/>
            <a:ext cx="8962906" cy="977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788" y="1239858"/>
            <a:ext cx="4396208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788" y="1847493"/>
            <a:ext cx="4396208" cy="27173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0836" y="1239858"/>
            <a:ext cx="4417858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60836" y="1847493"/>
            <a:ext cx="4417858" cy="27173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BD33-E91A-4F28-8FFE-D96AF372EE2D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C014-CB32-4A9A-9074-3EF9F385A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82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BD33-E91A-4F28-8FFE-D96AF372EE2D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C014-CB32-4A9A-9074-3EF9F385A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62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BD33-E91A-4F28-8FFE-D96AF372EE2D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C014-CB32-4A9A-9074-3EF9F385A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56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788" y="337185"/>
            <a:ext cx="3351618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7858" y="728227"/>
            <a:ext cx="5260836" cy="3594298"/>
          </a:xfrm>
        </p:spPr>
        <p:txBody>
          <a:bodyPr/>
          <a:lstStyle>
            <a:lvl1pPr>
              <a:defRPr sz="2360"/>
            </a:lvl1pPr>
            <a:lvl2pPr>
              <a:defRPr sz="2065"/>
            </a:lvl2pPr>
            <a:lvl3pPr>
              <a:defRPr sz="1770"/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788" y="1517333"/>
            <a:ext cx="3351618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BD33-E91A-4F28-8FFE-D96AF372EE2D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C014-CB32-4A9A-9074-3EF9F385A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16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788" y="337185"/>
            <a:ext cx="3351618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17858" y="728227"/>
            <a:ext cx="5260836" cy="3594298"/>
          </a:xfrm>
        </p:spPr>
        <p:txBody>
          <a:bodyPr anchor="t"/>
          <a:lstStyle>
            <a:lvl1pPr marL="0" indent="0">
              <a:buNone/>
              <a:defRPr sz="2360"/>
            </a:lvl1pPr>
            <a:lvl2pPr marL="337185" indent="0">
              <a:buNone/>
              <a:defRPr sz="2065"/>
            </a:lvl2pPr>
            <a:lvl3pPr marL="674370" indent="0">
              <a:buNone/>
              <a:defRPr sz="1770"/>
            </a:lvl3pPr>
            <a:lvl4pPr marL="1011555" indent="0">
              <a:buNone/>
              <a:defRPr sz="1475"/>
            </a:lvl4pPr>
            <a:lvl5pPr marL="1348740" indent="0">
              <a:buNone/>
              <a:defRPr sz="1475"/>
            </a:lvl5pPr>
            <a:lvl6pPr marL="1685925" indent="0">
              <a:buNone/>
              <a:defRPr sz="1475"/>
            </a:lvl6pPr>
            <a:lvl7pPr marL="2023110" indent="0">
              <a:buNone/>
              <a:defRPr sz="1475"/>
            </a:lvl7pPr>
            <a:lvl8pPr marL="2360295" indent="0">
              <a:buNone/>
              <a:defRPr sz="1475"/>
            </a:lvl8pPr>
            <a:lvl9pPr marL="2697480" indent="0">
              <a:buNone/>
              <a:defRPr sz="14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788" y="1517333"/>
            <a:ext cx="3351618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BD33-E91A-4F28-8FFE-D96AF372EE2D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C014-CB32-4A9A-9074-3EF9F385A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26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435" y="269280"/>
            <a:ext cx="8962906" cy="97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435" y="1346398"/>
            <a:ext cx="8962906" cy="320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4435" y="4687808"/>
            <a:ext cx="2338149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9BD33-E91A-4F28-8FFE-D96AF372EE2D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2276" y="4687808"/>
            <a:ext cx="3507224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39191" y="4687808"/>
            <a:ext cx="2338149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7C014-CB32-4A9A-9074-3EF9F385A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22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74370" rtl="0" eaLnBrk="1" latinLnBrk="0" hangingPunct="1">
        <a:lnSpc>
          <a:spcPct val="90000"/>
        </a:lnSpc>
        <a:spcBef>
          <a:spcPct val="0"/>
        </a:spcBef>
        <a:buNone/>
        <a:defRPr sz="32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593" indent="-168593" algn="l" defTabSz="67437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5" kern="1200">
          <a:solidFill>
            <a:schemeClr val="tx1"/>
          </a:solidFill>
          <a:latin typeface="+mn-lt"/>
          <a:ea typeface="+mn-ea"/>
          <a:cs typeface="+mn-cs"/>
        </a:defRPr>
      </a:lvl1pPr>
      <a:lvl2pPr marL="50577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2pPr>
      <a:lvl3pPr marL="84296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5" kern="1200">
          <a:solidFill>
            <a:schemeClr val="tx1"/>
          </a:solidFill>
          <a:latin typeface="+mn-lt"/>
          <a:ea typeface="+mn-ea"/>
          <a:cs typeface="+mn-cs"/>
        </a:defRPr>
      </a:lvl3pPr>
      <a:lvl4pPr marL="118014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51733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85451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19170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52888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86607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1pPr>
      <a:lvl2pPr marL="33718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2pPr>
      <a:lvl3pPr marL="67437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3pPr>
      <a:lvl4pPr marL="101155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34874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68592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02311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36029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69748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&#10;&#10;描述已自动生成">
            <a:extLst>
              <a:ext uri="{FF2B5EF4-FFF2-40B4-BE49-F238E27FC236}">
                <a16:creationId xmlns:a16="http://schemas.microsoft.com/office/drawing/2014/main" id="{1870D037-39F4-99F5-ACBD-A943A2F221E4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" t="12558" r="69928" b="9746"/>
          <a:stretch/>
        </p:blipFill>
        <p:spPr>
          <a:xfrm>
            <a:off x="288394" y="879908"/>
            <a:ext cx="2880000" cy="2880000"/>
          </a:xfrm>
          <a:prstGeom prst="rect">
            <a:avLst/>
          </a:prstGeom>
        </p:spPr>
      </p:pic>
      <p:pic>
        <p:nvPicPr>
          <p:cNvPr id="6" name="图片 5" descr="图形用户界面&#10;&#10;描述已自动生成">
            <a:extLst>
              <a:ext uri="{FF2B5EF4-FFF2-40B4-BE49-F238E27FC236}">
                <a16:creationId xmlns:a16="http://schemas.microsoft.com/office/drawing/2014/main" id="{3945936A-2494-2015-0A6B-8360F77C20E5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1" t="13362" r="37865" b="10550"/>
          <a:stretch/>
        </p:blipFill>
        <p:spPr>
          <a:xfrm>
            <a:off x="3755887" y="874196"/>
            <a:ext cx="2880000" cy="2880000"/>
          </a:xfrm>
          <a:prstGeom prst="rect">
            <a:avLst/>
          </a:prstGeom>
        </p:spPr>
      </p:pic>
      <p:pic>
        <p:nvPicPr>
          <p:cNvPr id="7" name="图片 6" descr="图形用户界面&#10;&#10;描述已自动生成">
            <a:extLst>
              <a:ext uri="{FF2B5EF4-FFF2-40B4-BE49-F238E27FC236}">
                <a16:creationId xmlns:a16="http://schemas.microsoft.com/office/drawing/2014/main" id="{4CD93322-F605-41E5-2E6C-C9D794F40738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64" t="11968" r="5727" b="9143"/>
          <a:stretch/>
        </p:blipFill>
        <p:spPr>
          <a:xfrm>
            <a:off x="7223380" y="874196"/>
            <a:ext cx="2880000" cy="2880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CF3FB31-96D5-52DC-434C-F1AFAA586C60}"/>
              </a:ext>
            </a:extLst>
          </p:cNvPr>
          <p:cNvSpPr txBox="1"/>
          <p:nvPr/>
        </p:nvSpPr>
        <p:spPr>
          <a:xfrm>
            <a:off x="1002783" y="4053256"/>
            <a:ext cx="1229824" cy="317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心脏</a:t>
            </a:r>
            <a:r>
              <a:rPr lang="en-US" altLang="zh-CN" dirty="0"/>
              <a:t>X</a:t>
            </a:r>
            <a:r>
              <a:rPr lang="zh-CN" altLang="en-US" dirty="0"/>
              <a:t>光图片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88F791B-7217-508A-7944-3B455B395E0C}"/>
              </a:ext>
            </a:extLst>
          </p:cNvPr>
          <p:cNvSpPr txBox="1"/>
          <p:nvPr/>
        </p:nvSpPr>
        <p:spPr>
          <a:xfrm>
            <a:off x="4641890" y="4053256"/>
            <a:ext cx="934871" cy="317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注意力图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C3C29F-CF7C-7DAD-7D53-A477E6479A43}"/>
              </a:ext>
            </a:extLst>
          </p:cNvPr>
          <p:cNvSpPr txBox="1"/>
          <p:nvPr/>
        </p:nvSpPr>
        <p:spPr>
          <a:xfrm>
            <a:off x="8383495" y="4053256"/>
            <a:ext cx="559769" cy="317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掩码</a:t>
            </a:r>
          </a:p>
        </p:txBody>
      </p:sp>
    </p:spTree>
    <p:extLst>
      <p:ext uri="{BB962C8B-B14F-4D97-AF65-F5344CB8AC3E}">
        <p14:creationId xmlns:p14="http://schemas.microsoft.com/office/powerpoint/2010/main" val="328364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</TotalTime>
  <Words>7</Words>
  <Application>Microsoft Office PowerPoint</Application>
  <PresentationFormat>自定义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benzun fu</dc:creator>
  <cp:lastModifiedBy>benzun fu</cp:lastModifiedBy>
  <cp:revision>2</cp:revision>
  <dcterms:created xsi:type="dcterms:W3CDTF">2023-12-21T16:47:45Z</dcterms:created>
  <dcterms:modified xsi:type="dcterms:W3CDTF">2023-12-21T16:53:55Z</dcterms:modified>
</cp:coreProperties>
</file>