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9358313" cy="6838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874" y="1119245"/>
            <a:ext cx="7954566" cy="2380968"/>
          </a:xfrm>
        </p:spPr>
        <p:txBody>
          <a:bodyPr anchor="b"/>
          <a:lstStyle>
            <a:lvl1pPr algn="ctr">
              <a:defRPr sz="59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789" y="3592032"/>
            <a:ext cx="7018735" cy="1651163"/>
          </a:xfrm>
        </p:spPr>
        <p:txBody>
          <a:bodyPr/>
          <a:lstStyle>
            <a:lvl1pPr marL="0" indent="0" algn="ctr">
              <a:buNone/>
              <a:defRPr sz="2393"/>
            </a:lvl1pPr>
            <a:lvl2pPr marL="455920" indent="0" algn="ctr">
              <a:buNone/>
              <a:defRPr sz="1994"/>
            </a:lvl2pPr>
            <a:lvl3pPr marL="911840" indent="0" algn="ctr">
              <a:buNone/>
              <a:defRPr sz="1795"/>
            </a:lvl3pPr>
            <a:lvl4pPr marL="1367760" indent="0" algn="ctr">
              <a:buNone/>
              <a:defRPr sz="1596"/>
            </a:lvl4pPr>
            <a:lvl5pPr marL="1823679" indent="0" algn="ctr">
              <a:buNone/>
              <a:defRPr sz="1596"/>
            </a:lvl5pPr>
            <a:lvl6pPr marL="2279599" indent="0" algn="ctr">
              <a:buNone/>
              <a:defRPr sz="1596"/>
            </a:lvl6pPr>
            <a:lvl7pPr marL="2735519" indent="0" algn="ctr">
              <a:buNone/>
              <a:defRPr sz="1596"/>
            </a:lvl7pPr>
            <a:lvl8pPr marL="3191439" indent="0" algn="ctr">
              <a:buNone/>
              <a:defRPr sz="1596"/>
            </a:lvl8pPr>
            <a:lvl9pPr marL="3647359" indent="0" algn="ctr">
              <a:buNone/>
              <a:defRPr sz="159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78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38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7043" y="364111"/>
            <a:ext cx="2017886" cy="579569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384" y="364111"/>
            <a:ext cx="5936680" cy="579569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06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84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10" y="1704990"/>
            <a:ext cx="8071545" cy="2844813"/>
          </a:xfrm>
        </p:spPr>
        <p:txBody>
          <a:bodyPr anchor="b"/>
          <a:lstStyle>
            <a:lvl1pPr>
              <a:defRPr sz="598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510" y="4576716"/>
            <a:ext cx="8071545" cy="1496020"/>
          </a:xfrm>
        </p:spPr>
        <p:txBody>
          <a:bodyPr/>
          <a:lstStyle>
            <a:lvl1pPr marL="0" indent="0">
              <a:buNone/>
              <a:defRPr sz="2393">
                <a:solidFill>
                  <a:schemeClr val="tx1"/>
                </a:solidFill>
              </a:defRPr>
            </a:lvl1pPr>
            <a:lvl2pPr marL="455920" indent="0">
              <a:buNone/>
              <a:defRPr sz="1994">
                <a:solidFill>
                  <a:schemeClr val="tx1">
                    <a:tint val="75000"/>
                  </a:schemeClr>
                </a:solidFill>
              </a:defRPr>
            </a:lvl2pPr>
            <a:lvl3pPr marL="911840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367760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4pPr>
            <a:lvl5pPr marL="182367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5pPr>
            <a:lvl6pPr marL="227959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6pPr>
            <a:lvl7pPr marL="273551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7pPr>
            <a:lvl8pPr marL="319143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8pPr>
            <a:lvl9pPr marL="3647359" indent="0">
              <a:buNone/>
              <a:defRPr sz="15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3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384" y="1820554"/>
            <a:ext cx="3977283" cy="43392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646" y="1820554"/>
            <a:ext cx="3977283" cy="43392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49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03" y="364112"/>
            <a:ext cx="8071545" cy="1321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604" y="1676493"/>
            <a:ext cx="3959004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604" y="2498116"/>
            <a:ext cx="3959004" cy="36743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7646" y="1676493"/>
            <a:ext cx="3978502" cy="821623"/>
          </a:xfrm>
        </p:spPr>
        <p:txBody>
          <a:bodyPr anchor="b"/>
          <a:lstStyle>
            <a:lvl1pPr marL="0" indent="0">
              <a:buNone/>
              <a:defRPr sz="2393" b="1"/>
            </a:lvl1pPr>
            <a:lvl2pPr marL="455920" indent="0">
              <a:buNone/>
              <a:defRPr sz="1994" b="1"/>
            </a:lvl2pPr>
            <a:lvl3pPr marL="911840" indent="0">
              <a:buNone/>
              <a:defRPr sz="1795" b="1"/>
            </a:lvl3pPr>
            <a:lvl4pPr marL="1367760" indent="0">
              <a:buNone/>
              <a:defRPr sz="1596" b="1"/>
            </a:lvl4pPr>
            <a:lvl5pPr marL="1823679" indent="0">
              <a:buNone/>
              <a:defRPr sz="1596" b="1"/>
            </a:lvl5pPr>
            <a:lvl6pPr marL="2279599" indent="0">
              <a:buNone/>
              <a:defRPr sz="1596" b="1"/>
            </a:lvl6pPr>
            <a:lvl7pPr marL="2735519" indent="0">
              <a:buNone/>
              <a:defRPr sz="1596" b="1"/>
            </a:lvl7pPr>
            <a:lvl8pPr marL="3191439" indent="0">
              <a:buNone/>
              <a:defRPr sz="1596" b="1"/>
            </a:lvl8pPr>
            <a:lvl9pPr marL="3647359" indent="0">
              <a:buNone/>
              <a:defRPr sz="159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7646" y="2498116"/>
            <a:ext cx="3978502" cy="36743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93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18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511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03" y="455930"/>
            <a:ext cx="3018300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8502" y="984684"/>
            <a:ext cx="4737646" cy="4860087"/>
          </a:xfrm>
        </p:spPr>
        <p:txBody>
          <a:bodyPr/>
          <a:lstStyle>
            <a:lvl1pPr>
              <a:defRPr sz="3191"/>
            </a:lvl1pPr>
            <a:lvl2pPr>
              <a:defRPr sz="2792"/>
            </a:lvl2pPr>
            <a:lvl3pPr>
              <a:defRPr sz="2393"/>
            </a:lvl3pPr>
            <a:lvl4pPr>
              <a:defRPr sz="1994"/>
            </a:lvl4pPr>
            <a:lvl5pPr>
              <a:defRPr sz="1994"/>
            </a:lvl5pPr>
            <a:lvl6pPr>
              <a:defRPr sz="1994"/>
            </a:lvl6pPr>
            <a:lvl7pPr>
              <a:defRPr sz="1994"/>
            </a:lvl7pPr>
            <a:lvl8pPr>
              <a:defRPr sz="1994"/>
            </a:lvl8pPr>
            <a:lvl9pPr>
              <a:defRPr sz="199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603" y="2051685"/>
            <a:ext cx="3018300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32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603" y="455930"/>
            <a:ext cx="3018300" cy="1595755"/>
          </a:xfrm>
        </p:spPr>
        <p:txBody>
          <a:bodyPr anchor="b"/>
          <a:lstStyle>
            <a:lvl1pPr>
              <a:defRPr sz="319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8502" y="984684"/>
            <a:ext cx="4737646" cy="4860087"/>
          </a:xfrm>
        </p:spPr>
        <p:txBody>
          <a:bodyPr anchor="t"/>
          <a:lstStyle>
            <a:lvl1pPr marL="0" indent="0">
              <a:buNone/>
              <a:defRPr sz="3191"/>
            </a:lvl1pPr>
            <a:lvl2pPr marL="455920" indent="0">
              <a:buNone/>
              <a:defRPr sz="2792"/>
            </a:lvl2pPr>
            <a:lvl3pPr marL="911840" indent="0">
              <a:buNone/>
              <a:defRPr sz="2393"/>
            </a:lvl3pPr>
            <a:lvl4pPr marL="1367760" indent="0">
              <a:buNone/>
              <a:defRPr sz="1994"/>
            </a:lvl4pPr>
            <a:lvl5pPr marL="1823679" indent="0">
              <a:buNone/>
              <a:defRPr sz="1994"/>
            </a:lvl5pPr>
            <a:lvl6pPr marL="2279599" indent="0">
              <a:buNone/>
              <a:defRPr sz="1994"/>
            </a:lvl6pPr>
            <a:lvl7pPr marL="2735519" indent="0">
              <a:buNone/>
              <a:defRPr sz="1994"/>
            </a:lvl7pPr>
            <a:lvl8pPr marL="3191439" indent="0">
              <a:buNone/>
              <a:defRPr sz="1994"/>
            </a:lvl8pPr>
            <a:lvl9pPr marL="3647359" indent="0">
              <a:buNone/>
              <a:defRPr sz="199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603" y="2051685"/>
            <a:ext cx="3018300" cy="3801000"/>
          </a:xfrm>
        </p:spPr>
        <p:txBody>
          <a:bodyPr/>
          <a:lstStyle>
            <a:lvl1pPr marL="0" indent="0">
              <a:buNone/>
              <a:defRPr sz="1596"/>
            </a:lvl1pPr>
            <a:lvl2pPr marL="455920" indent="0">
              <a:buNone/>
              <a:defRPr sz="1396"/>
            </a:lvl2pPr>
            <a:lvl3pPr marL="911840" indent="0">
              <a:buNone/>
              <a:defRPr sz="1197"/>
            </a:lvl3pPr>
            <a:lvl4pPr marL="1367760" indent="0">
              <a:buNone/>
              <a:defRPr sz="997"/>
            </a:lvl4pPr>
            <a:lvl5pPr marL="1823679" indent="0">
              <a:buNone/>
              <a:defRPr sz="997"/>
            </a:lvl5pPr>
            <a:lvl6pPr marL="2279599" indent="0">
              <a:buNone/>
              <a:defRPr sz="997"/>
            </a:lvl6pPr>
            <a:lvl7pPr marL="2735519" indent="0">
              <a:buNone/>
              <a:defRPr sz="997"/>
            </a:lvl7pPr>
            <a:lvl8pPr marL="3191439" indent="0">
              <a:buNone/>
              <a:defRPr sz="997"/>
            </a:lvl8pPr>
            <a:lvl9pPr marL="3647359" indent="0">
              <a:buNone/>
              <a:defRPr sz="99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6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384" y="364112"/>
            <a:ext cx="8071545" cy="1321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384" y="1820554"/>
            <a:ext cx="8071545" cy="433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384" y="6338695"/>
            <a:ext cx="2105620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25513-2CB0-42C8-B891-1D326364B83F}" type="datetimeFigureOut">
              <a:rPr lang="zh-CN" altLang="en-US" smtClean="0"/>
              <a:t>2024/3/27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9941" y="6338695"/>
            <a:ext cx="3158431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09309" y="6338695"/>
            <a:ext cx="2105620" cy="364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843C-C28E-4663-B0F7-291424C1B0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18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1840" rtl="0" eaLnBrk="1" latinLnBrk="0" hangingPunct="1">
        <a:lnSpc>
          <a:spcPct val="90000"/>
        </a:lnSpc>
        <a:spcBef>
          <a:spcPct val="0"/>
        </a:spcBef>
        <a:buNone/>
        <a:defRPr sz="43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960" indent="-227960" algn="l" defTabSz="911840" rtl="0" eaLnBrk="1" latinLnBrk="0" hangingPunct="1">
        <a:lnSpc>
          <a:spcPct val="90000"/>
        </a:lnSpc>
        <a:spcBef>
          <a:spcPts val="997"/>
        </a:spcBef>
        <a:buFont typeface="Arial" panose="020B0604020202020204" pitchFamily="34" charset="0"/>
        <a:buChar char="•"/>
        <a:defRPr sz="2792" kern="1200">
          <a:solidFill>
            <a:schemeClr val="tx1"/>
          </a:solidFill>
          <a:latin typeface="+mn-lt"/>
          <a:ea typeface="+mn-ea"/>
          <a:cs typeface="+mn-cs"/>
        </a:defRPr>
      </a:lvl1pPr>
      <a:lvl2pPr marL="683880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2393" kern="1200">
          <a:solidFill>
            <a:schemeClr val="tx1"/>
          </a:solidFill>
          <a:latin typeface="+mn-lt"/>
          <a:ea typeface="+mn-ea"/>
          <a:cs typeface="+mn-cs"/>
        </a:defRPr>
      </a:lvl2pPr>
      <a:lvl3pPr marL="1139800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994" kern="1200">
          <a:solidFill>
            <a:schemeClr val="tx1"/>
          </a:solidFill>
          <a:latin typeface="+mn-lt"/>
          <a:ea typeface="+mn-ea"/>
          <a:cs typeface="+mn-cs"/>
        </a:defRPr>
      </a:lvl3pPr>
      <a:lvl4pPr marL="159571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205163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50755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96347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41939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875319" indent="-227960" algn="l" defTabSz="911840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1pPr>
      <a:lvl2pPr marL="455920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911840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3pPr>
      <a:lvl4pPr marL="1367760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4pPr>
      <a:lvl5pPr marL="1823679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5pPr>
      <a:lvl6pPr marL="2279599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6pPr>
      <a:lvl7pPr marL="2735519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7pPr>
      <a:lvl8pPr marL="3191439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8pPr>
      <a:lvl9pPr marL="3647359" algn="l" defTabSz="911840" rtl="0" eaLnBrk="1" latinLnBrk="0" hangingPunct="1">
        <a:defRPr sz="17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图片 84">
            <a:extLst>
              <a:ext uri="{FF2B5EF4-FFF2-40B4-BE49-F238E27FC236}">
                <a16:creationId xmlns:a16="http://schemas.microsoft.com/office/drawing/2014/main" id="{5B82C31D-0B26-3BF4-B212-9FF445EE9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2" y="714329"/>
            <a:ext cx="993699" cy="993699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3E457DD4-C663-BAED-454B-D0D1AFB8A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714329"/>
            <a:ext cx="993699" cy="993699"/>
          </a:xfrm>
          <a:prstGeom prst="rect">
            <a:avLst/>
          </a:prstGeom>
        </p:spPr>
      </p:pic>
      <p:pic>
        <p:nvPicPr>
          <p:cNvPr id="91" name="图片 90">
            <a:extLst>
              <a:ext uri="{FF2B5EF4-FFF2-40B4-BE49-F238E27FC236}">
                <a16:creationId xmlns:a16="http://schemas.microsoft.com/office/drawing/2014/main" id="{549BC21C-F82C-7C99-3C3E-C220C7BD6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06" y="714329"/>
            <a:ext cx="993699" cy="993699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26AF5575-B440-6C1B-791B-65B53B499F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24" y="714329"/>
            <a:ext cx="993699" cy="993699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E02D22CB-0D39-3270-1164-E695F84171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42" y="714329"/>
            <a:ext cx="993699" cy="993699"/>
          </a:xfrm>
          <a:prstGeom prst="rect">
            <a:avLst/>
          </a:prstGeom>
        </p:spPr>
      </p:pic>
      <p:pic>
        <p:nvPicPr>
          <p:cNvPr id="101" name="图片 100">
            <a:extLst>
              <a:ext uri="{FF2B5EF4-FFF2-40B4-BE49-F238E27FC236}">
                <a16:creationId xmlns:a16="http://schemas.microsoft.com/office/drawing/2014/main" id="{3E2F91E9-B1BF-F0B0-035E-1B03DBD669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2" y="1898450"/>
            <a:ext cx="993699" cy="993699"/>
          </a:xfrm>
          <a:prstGeom prst="rect">
            <a:avLst/>
          </a:prstGeom>
        </p:spPr>
      </p:pic>
      <p:pic>
        <p:nvPicPr>
          <p:cNvPr id="113" name="图片 112">
            <a:extLst>
              <a:ext uri="{FF2B5EF4-FFF2-40B4-BE49-F238E27FC236}">
                <a16:creationId xmlns:a16="http://schemas.microsoft.com/office/drawing/2014/main" id="{52A80D62-F3BE-E1BE-9E51-E8025D48D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06" y="1898450"/>
            <a:ext cx="993699" cy="993699"/>
          </a:xfrm>
          <a:prstGeom prst="rect">
            <a:avLst/>
          </a:prstGeom>
        </p:spPr>
      </p:pic>
      <p:pic>
        <p:nvPicPr>
          <p:cNvPr id="115" name="图片 114">
            <a:extLst>
              <a:ext uri="{FF2B5EF4-FFF2-40B4-BE49-F238E27FC236}">
                <a16:creationId xmlns:a16="http://schemas.microsoft.com/office/drawing/2014/main" id="{5502691A-3369-7E37-9DA9-627F3171E1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42" y="1898450"/>
            <a:ext cx="993699" cy="993699"/>
          </a:xfrm>
          <a:prstGeom prst="rect">
            <a:avLst/>
          </a:prstGeom>
        </p:spPr>
      </p:pic>
      <p:pic>
        <p:nvPicPr>
          <p:cNvPr id="117" name="图片 116">
            <a:extLst>
              <a:ext uri="{FF2B5EF4-FFF2-40B4-BE49-F238E27FC236}">
                <a16:creationId xmlns:a16="http://schemas.microsoft.com/office/drawing/2014/main" id="{7D6ACFC6-D7A1-B14F-1969-AC69F4F390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24" y="1898450"/>
            <a:ext cx="993699" cy="993699"/>
          </a:xfrm>
          <a:prstGeom prst="rect">
            <a:avLst/>
          </a:prstGeom>
        </p:spPr>
      </p:pic>
      <p:pic>
        <p:nvPicPr>
          <p:cNvPr id="121" name="图片 120">
            <a:extLst>
              <a:ext uri="{FF2B5EF4-FFF2-40B4-BE49-F238E27FC236}">
                <a16:creationId xmlns:a16="http://schemas.microsoft.com/office/drawing/2014/main" id="{5F008E8C-F449-4264-3919-BECF6F8D48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1898450"/>
            <a:ext cx="993699" cy="993699"/>
          </a:xfrm>
          <a:prstGeom prst="rect">
            <a:avLst/>
          </a:prstGeom>
        </p:spPr>
      </p:pic>
      <p:pic>
        <p:nvPicPr>
          <p:cNvPr id="123" name="图片 122">
            <a:extLst>
              <a:ext uri="{FF2B5EF4-FFF2-40B4-BE49-F238E27FC236}">
                <a16:creationId xmlns:a16="http://schemas.microsoft.com/office/drawing/2014/main" id="{D0FD5BB7-6EED-EF23-4910-111B499ADD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84" y="3046368"/>
            <a:ext cx="993699" cy="993699"/>
          </a:xfrm>
          <a:prstGeom prst="rect">
            <a:avLst/>
          </a:prstGeom>
        </p:spPr>
      </p:pic>
      <p:pic>
        <p:nvPicPr>
          <p:cNvPr id="125" name="图片 124" descr="图片包含 游戏机, 黑暗, 看着, 站&#10;&#10;描述已自动生成">
            <a:extLst>
              <a:ext uri="{FF2B5EF4-FFF2-40B4-BE49-F238E27FC236}">
                <a16:creationId xmlns:a16="http://schemas.microsoft.com/office/drawing/2014/main" id="{DC65D267-80F0-B44C-D898-B829B39E461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064" y="3046368"/>
            <a:ext cx="993699" cy="993699"/>
          </a:xfrm>
          <a:prstGeom prst="rect">
            <a:avLst/>
          </a:prstGeom>
        </p:spPr>
      </p:pic>
      <p:pic>
        <p:nvPicPr>
          <p:cNvPr id="127" name="图片 126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56EF0CED-5D2B-A089-C86B-81187BED0C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68" y="3046368"/>
            <a:ext cx="993699" cy="993699"/>
          </a:xfrm>
          <a:prstGeom prst="rect">
            <a:avLst/>
          </a:prstGeom>
        </p:spPr>
      </p:pic>
      <p:pic>
        <p:nvPicPr>
          <p:cNvPr id="129" name="图片 128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A536CF8E-F7D4-8089-A332-264D5F75527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671" y="3046368"/>
            <a:ext cx="993699" cy="993699"/>
          </a:xfrm>
          <a:prstGeom prst="rect">
            <a:avLst/>
          </a:prstGeom>
        </p:spPr>
      </p:pic>
      <p:pic>
        <p:nvPicPr>
          <p:cNvPr id="133" name="图片 132" descr="男子的脸部特写黑白照&#10;&#10;低可信度描述已自动生成">
            <a:extLst>
              <a:ext uri="{FF2B5EF4-FFF2-40B4-BE49-F238E27FC236}">
                <a16:creationId xmlns:a16="http://schemas.microsoft.com/office/drawing/2014/main" id="{E7B8A655-C0F7-7690-C6BF-C76B88AD8E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81" y="3046368"/>
            <a:ext cx="993699" cy="993699"/>
          </a:xfrm>
          <a:prstGeom prst="rect">
            <a:avLst/>
          </a:prstGeom>
        </p:spPr>
      </p:pic>
      <p:pic>
        <p:nvPicPr>
          <p:cNvPr id="136" name="图片 135" descr="背景图案&#10;&#10;描述已自动生成">
            <a:extLst>
              <a:ext uri="{FF2B5EF4-FFF2-40B4-BE49-F238E27FC236}">
                <a16:creationId xmlns:a16="http://schemas.microsoft.com/office/drawing/2014/main" id="{22D0535C-0C9A-6F7B-606D-EED4E00D46B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2" y="4218819"/>
            <a:ext cx="993699" cy="993699"/>
          </a:xfrm>
          <a:prstGeom prst="rect">
            <a:avLst/>
          </a:prstGeom>
        </p:spPr>
      </p:pic>
      <p:pic>
        <p:nvPicPr>
          <p:cNvPr id="137" name="图片 136" descr="图片包含 动物, 游戏机, 黑暗&#10;&#10;描述已自动生成">
            <a:extLst>
              <a:ext uri="{FF2B5EF4-FFF2-40B4-BE49-F238E27FC236}">
                <a16:creationId xmlns:a16="http://schemas.microsoft.com/office/drawing/2014/main" id="{24DE66A1-359F-9B0B-4232-FB089489A3A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24" y="4218819"/>
            <a:ext cx="993699" cy="993699"/>
          </a:xfrm>
          <a:prstGeom prst="rect">
            <a:avLst/>
          </a:prstGeom>
        </p:spPr>
      </p:pic>
      <p:pic>
        <p:nvPicPr>
          <p:cNvPr id="138" name="图片 137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606DA7C7-E602-61E7-4508-7D46246BA3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06" y="4218819"/>
            <a:ext cx="993699" cy="993699"/>
          </a:xfrm>
          <a:prstGeom prst="rect">
            <a:avLst/>
          </a:prstGeom>
        </p:spPr>
      </p:pic>
      <p:pic>
        <p:nvPicPr>
          <p:cNvPr id="139" name="图片 138" descr="黑暗里有星球&#10;&#10;中度可信度描述已自动生成">
            <a:extLst>
              <a:ext uri="{FF2B5EF4-FFF2-40B4-BE49-F238E27FC236}">
                <a16:creationId xmlns:a16="http://schemas.microsoft.com/office/drawing/2014/main" id="{C1A1A9B8-E182-6725-A750-A387412DE80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42" y="4218819"/>
            <a:ext cx="993699" cy="993699"/>
          </a:xfrm>
          <a:prstGeom prst="rect">
            <a:avLst/>
          </a:prstGeom>
        </p:spPr>
      </p:pic>
      <p:pic>
        <p:nvPicPr>
          <p:cNvPr id="141" name="图片 140" descr="图片包含 游戏机&#10;&#10;描述已自动生成">
            <a:extLst>
              <a:ext uri="{FF2B5EF4-FFF2-40B4-BE49-F238E27FC236}">
                <a16:creationId xmlns:a16="http://schemas.microsoft.com/office/drawing/2014/main" id="{A8C0AC68-D9CD-3887-FD9D-434E693934C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4218819"/>
            <a:ext cx="993699" cy="993699"/>
          </a:xfrm>
          <a:prstGeom prst="rect">
            <a:avLst/>
          </a:prstGeom>
        </p:spPr>
      </p:pic>
      <p:pic>
        <p:nvPicPr>
          <p:cNvPr id="142" name="图片 141" descr="背景图案&#10;&#10;描述已自动生成">
            <a:extLst>
              <a:ext uri="{FF2B5EF4-FFF2-40B4-BE49-F238E27FC236}">
                <a16:creationId xmlns:a16="http://schemas.microsoft.com/office/drawing/2014/main" id="{E9FB7643-D163-2AF8-E95D-B82DDD420DF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52" y="5391269"/>
            <a:ext cx="993699" cy="993699"/>
          </a:xfrm>
          <a:prstGeom prst="rect">
            <a:avLst/>
          </a:prstGeom>
        </p:spPr>
      </p:pic>
      <p:pic>
        <p:nvPicPr>
          <p:cNvPr id="143" name="图片 142" descr="图片包含 游戏机&#10;&#10;描述已自动生成">
            <a:extLst>
              <a:ext uri="{FF2B5EF4-FFF2-40B4-BE49-F238E27FC236}">
                <a16:creationId xmlns:a16="http://schemas.microsoft.com/office/drawing/2014/main" id="{3AEFD66F-8E67-5C79-A0E2-F0C24E09AFB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669" y="5391269"/>
            <a:ext cx="993699" cy="993699"/>
          </a:xfrm>
          <a:prstGeom prst="rect">
            <a:avLst/>
          </a:prstGeom>
        </p:spPr>
      </p:pic>
      <p:pic>
        <p:nvPicPr>
          <p:cNvPr id="144" name="图片 143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07C6CE1B-6AB7-C78F-1D66-837BFF89464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306" y="5391269"/>
            <a:ext cx="993699" cy="993699"/>
          </a:xfrm>
          <a:prstGeom prst="rect">
            <a:avLst/>
          </a:prstGeom>
        </p:spPr>
      </p:pic>
      <p:pic>
        <p:nvPicPr>
          <p:cNvPr id="145" name="图片 144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8286CDD2-3718-8CFB-A6A6-1D985B95150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942" y="5391269"/>
            <a:ext cx="993699" cy="993699"/>
          </a:xfrm>
          <a:prstGeom prst="rect">
            <a:avLst/>
          </a:prstGeom>
        </p:spPr>
      </p:pic>
      <p:pic>
        <p:nvPicPr>
          <p:cNvPr id="146" name="图片 145" descr="图片包含 动物, 黑暗, 游戏机, 站&#10;&#10;描述已自动生成">
            <a:extLst>
              <a:ext uri="{FF2B5EF4-FFF2-40B4-BE49-F238E27FC236}">
                <a16:creationId xmlns:a16="http://schemas.microsoft.com/office/drawing/2014/main" id="{D7E2C490-80DE-9344-B22A-536ED70F24E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124" y="5391269"/>
            <a:ext cx="993699" cy="993699"/>
          </a:xfrm>
          <a:prstGeom prst="rect">
            <a:avLst/>
          </a:prstGeom>
        </p:spPr>
      </p:pic>
      <p:pic>
        <p:nvPicPr>
          <p:cNvPr id="149" name="图片 148" descr="男子的脸部特写黑白照&#10;&#10;低可信度描述已自动生成">
            <a:extLst>
              <a:ext uri="{FF2B5EF4-FFF2-40B4-BE49-F238E27FC236}">
                <a16:creationId xmlns:a16="http://schemas.microsoft.com/office/drawing/2014/main" id="{DE2124B3-A328-FDF5-6297-FBB0FD3D6D2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9" y="714329"/>
            <a:ext cx="993699" cy="993699"/>
          </a:xfrm>
          <a:prstGeom prst="rect">
            <a:avLst/>
          </a:prstGeom>
        </p:spPr>
      </p:pic>
      <p:pic>
        <p:nvPicPr>
          <p:cNvPr id="151" name="图片 150" descr="图片包含 站, 男人, 眼镜, 黑暗&#10;&#10;描述已自动生成">
            <a:extLst>
              <a:ext uri="{FF2B5EF4-FFF2-40B4-BE49-F238E27FC236}">
                <a16:creationId xmlns:a16="http://schemas.microsoft.com/office/drawing/2014/main" id="{81F65517-6E08-117E-BC91-BF261EA3C5A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9" y="1880349"/>
            <a:ext cx="993699" cy="993699"/>
          </a:xfrm>
          <a:prstGeom prst="rect">
            <a:avLst/>
          </a:prstGeom>
        </p:spPr>
      </p:pic>
      <p:pic>
        <p:nvPicPr>
          <p:cNvPr id="153" name="图片 152" descr="男子的脸部特写黑白照&#10;&#10;低可信度描述已自动生成">
            <a:extLst>
              <a:ext uri="{FF2B5EF4-FFF2-40B4-BE49-F238E27FC236}">
                <a16:creationId xmlns:a16="http://schemas.microsoft.com/office/drawing/2014/main" id="{CCC922BF-44A6-DA86-39AA-08C606AAC6F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9" y="3052800"/>
            <a:ext cx="993699" cy="993699"/>
          </a:xfrm>
          <a:prstGeom prst="rect">
            <a:avLst/>
          </a:prstGeom>
        </p:spPr>
      </p:pic>
      <p:pic>
        <p:nvPicPr>
          <p:cNvPr id="155" name="图片 154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8DB74636-C8AD-E06E-6DFF-4D780499CDB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9" y="4218819"/>
            <a:ext cx="993699" cy="993699"/>
          </a:xfrm>
          <a:prstGeom prst="rect">
            <a:avLst/>
          </a:prstGeom>
        </p:spPr>
      </p:pic>
      <p:pic>
        <p:nvPicPr>
          <p:cNvPr id="157" name="图片 156" descr="男子的脸部特写黑白照&#10;&#10;低可信度描述已自动生成">
            <a:extLst>
              <a:ext uri="{FF2B5EF4-FFF2-40B4-BE49-F238E27FC236}">
                <a16:creationId xmlns:a16="http://schemas.microsoft.com/office/drawing/2014/main" id="{435FB96E-8541-6E8E-29E6-332A360F1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759" y="5391269"/>
            <a:ext cx="993699" cy="993699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D13E4779-DAA0-1899-615E-FA3B4306E82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88" y="714329"/>
            <a:ext cx="993699" cy="993699"/>
          </a:xfrm>
          <a:prstGeom prst="rect">
            <a:avLst/>
          </a:prstGeom>
        </p:spPr>
      </p:pic>
      <p:pic>
        <p:nvPicPr>
          <p:cNvPr id="161" name="图片 160" descr="图片包含 游戏机, 黑暗, 站, 男人&#10;&#10;描述已自动生成">
            <a:extLst>
              <a:ext uri="{FF2B5EF4-FFF2-40B4-BE49-F238E27FC236}">
                <a16:creationId xmlns:a16="http://schemas.microsoft.com/office/drawing/2014/main" id="{5DE9FC6E-1040-8779-318A-05BEE9F7D925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88" y="1898450"/>
            <a:ext cx="993699" cy="993699"/>
          </a:xfrm>
          <a:prstGeom prst="rect">
            <a:avLst/>
          </a:prstGeom>
        </p:spPr>
      </p:pic>
      <p:pic>
        <p:nvPicPr>
          <p:cNvPr id="163" name="图片 162" descr="男子的脸部特写黑白照&#10;&#10;低可信度描述已自动生成">
            <a:extLst>
              <a:ext uri="{FF2B5EF4-FFF2-40B4-BE49-F238E27FC236}">
                <a16:creationId xmlns:a16="http://schemas.microsoft.com/office/drawing/2014/main" id="{4C8A4EC3-44CA-CF1C-1311-ED69EA233F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977" y="3046368"/>
            <a:ext cx="993699" cy="993699"/>
          </a:xfrm>
          <a:prstGeom prst="rect">
            <a:avLst/>
          </a:prstGeom>
        </p:spPr>
      </p:pic>
      <p:pic>
        <p:nvPicPr>
          <p:cNvPr id="165" name="图片 164" descr="男子的脸部特写黑白照&#10;&#10;中度可信度描述已自动生成">
            <a:extLst>
              <a:ext uri="{FF2B5EF4-FFF2-40B4-BE49-F238E27FC236}">
                <a16:creationId xmlns:a16="http://schemas.microsoft.com/office/drawing/2014/main" id="{8F490A71-C9CB-B3A5-4F59-98D4F266AAE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88" y="4218819"/>
            <a:ext cx="993699" cy="993699"/>
          </a:xfrm>
          <a:prstGeom prst="rect">
            <a:avLst/>
          </a:prstGeom>
        </p:spPr>
      </p:pic>
      <p:pic>
        <p:nvPicPr>
          <p:cNvPr id="167" name="图片 166" descr="图片包含 游戏机, 动物, 男人&#10;&#10;描述已自动生成">
            <a:extLst>
              <a:ext uri="{FF2B5EF4-FFF2-40B4-BE49-F238E27FC236}">
                <a16:creationId xmlns:a16="http://schemas.microsoft.com/office/drawing/2014/main" id="{7A0220A8-E097-14C6-2DFA-8C95E5276A98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488" y="5391269"/>
            <a:ext cx="993699" cy="993699"/>
          </a:xfrm>
          <a:prstGeom prst="rect">
            <a:avLst/>
          </a:prstGeom>
        </p:spPr>
      </p:pic>
      <p:sp>
        <p:nvSpPr>
          <p:cNvPr id="168" name="文本框 167">
            <a:extLst>
              <a:ext uri="{FF2B5EF4-FFF2-40B4-BE49-F238E27FC236}">
                <a16:creationId xmlns:a16="http://schemas.microsoft.com/office/drawing/2014/main" id="{A3EB4585-06D9-4722-E606-C6CD82150D9A}"/>
              </a:ext>
            </a:extLst>
          </p:cNvPr>
          <p:cNvSpPr txBox="1"/>
          <p:nvPr/>
        </p:nvSpPr>
        <p:spPr>
          <a:xfrm>
            <a:off x="977361" y="281314"/>
            <a:ext cx="56297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76" dirty="0">
                <a:latin typeface="新罗马"/>
              </a:rPr>
              <a:t>掩码</a:t>
            </a:r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F811FB13-3D48-F189-F1C3-45B96F0E0240}"/>
              </a:ext>
            </a:extLst>
          </p:cNvPr>
          <p:cNvSpPr txBox="1"/>
          <p:nvPr/>
        </p:nvSpPr>
        <p:spPr>
          <a:xfrm>
            <a:off x="1912669" y="269741"/>
            <a:ext cx="951607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6" dirty="0">
                <a:latin typeface="新罗马"/>
              </a:rPr>
              <a:t>zero-filled</a:t>
            </a:r>
            <a:endParaRPr lang="zh-CN" altLang="en-US" sz="1476" dirty="0">
              <a:latin typeface="新罗马"/>
            </a:endParaRP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EBCD7EA-C811-AB0A-C9FD-B664A6FB0262}"/>
              </a:ext>
            </a:extLst>
          </p:cNvPr>
          <p:cNvSpPr txBox="1"/>
          <p:nvPr/>
        </p:nvSpPr>
        <p:spPr>
          <a:xfrm>
            <a:off x="3262561" y="263663"/>
            <a:ext cx="563552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6" dirty="0" err="1">
                <a:latin typeface="新罗马"/>
              </a:rPr>
              <a:t>Unet</a:t>
            </a:r>
            <a:endParaRPr lang="zh-CN" altLang="en-US" sz="1476" dirty="0">
              <a:latin typeface="新罗马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F7B032D-BA35-9D14-B422-EDDCFF1A1869}"/>
              </a:ext>
            </a:extLst>
          </p:cNvPr>
          <p:cNvSpPr txBox="1"/>
          <p:nvPr/>
        </p:nvSpPr>
        <p:spPr>
          <a:xfrm>
            <a:off x="5258382" y="281314"/>
            <a:ext cx="1048685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76" dirty="0">
                <a:latin typeface="新罗马"/>
              </a:rPr>
              <a:t>MRI-DDPM</a:t>
            </a:r>
            <a:endParaRPr lang="zh-CN" altLang="en-US" sz="1476" dirty="0">
              <a:latin typeface="新罗马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15F183A6-2D32-EB98-E01E-D7AB1B05656B}"/>
              </a:ext>
            </a:extLst>
          </p:cNvPr>
          <p:cNvSpPr txBox="1"/>
          <p:nvPr/>
        </p:nvSpPr>
        <p:spPr>
          <a:xfrm>
            <a:off x="7544159" y="280941"/>
            <a:ext cx="941283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76" dirty="0">
                <a:latin typeface="新罗马"/>
              </a:rPr>
              <a:t>真实图片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3DC35F6D-E4D1-B539-E3AB-79042E35B9F3}"/>
              </a:ext>
            </a:extLst>
          </p:cNvPr>
          <p:cNvSpPr txBox="1"/>
          <p:nvPr/>
        </p:nvSpPr>
        <p:spPr>
          <a:xfrm>
            <a:off x="1903281" y="6482946"/>
            <a:ext cx="1253869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56" dirty="0">
                <a:solidFill>
                  <a:srgbClr val="000000"/>
                </a:solidFill>
                <a:latin typeface="新罗马"/>
                <a:ea typeface="等线" panose="02010600030101010101" pitchFamily="2" charset="-122"/>
              </a:rPr>
              <a:t>24.98/0.54</a:t>
            </a:r>
            <a:r>
              <a:rPr lang="zh-CN" altLang="en-US" sz="1476" dirty="0">
                <a:latin typeface="新罗马"/>
              </a:rPr>
              <a:t>   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AF7FE744-072E-6DCF-1236-E27E3E23554D}"/>
              </a:ext>
            </a:extLst>
          </p:cNvPr>
          <p:cNvSpPr txBox="1"/>
          <p:nvPr/>
        </p:nvSpPr>
        <p:spPr>
          <a:xfrm>
            <a:off x="2956465" y="6480425"/>
            <a:ext cx="1220206" cy="3471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56" dirty="0">
                <a:solidFill>
                  <a:srgbClr val="000000"/>
                </a:solidFill>
                <a:latin typeface="新罗马"/>
                <a:ea typeface="等线" panose="02010600030101010101" pitchFamily="2" charset="-122"/>
              </a:rPr>
              <a:t>27.14/0.65  </a:t>
            </a:r>
            <a:endParaRPr lang="zh-CN" altLang="en-US" sz="1476" dirty="0">
              <a:latin typeface="新罗马"/>
            </a:endParaRPr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82FE7B6C-67BA-E29C-D4D1-A0F795295EC5}"/>
              </a:ext>
            </a:extLst>
          </p:cNvPr>
          <p:cNvSpPr txBox="1"/>
          <p:nvPr/>
        </p:nvSpPr>
        <p:spPr>
          <a:xfrm>
            <a:off x="5219613" y="6480425"/>
            <a:ext cx="1274617" cy="347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56" dirty="0">
                <a:solidFill>
                  <a:srgbClr val="000000"/>
                </a:solidFill>
                <a:latin typeface="新罗马"/>
                <a:ea typeface="等线" panose="02010600030101010101" pitchFamily="2" charset="-122"/>
              </a:rPr>
              <a:t>31.00/0.84  </a:t>
            </a:r>
            <a:endParaRPr lang="zh-CN" altLang="en-US" sz="1476" dirty="0">
              <a:latin typeface="新罗马"/>
            </a:endParaRPr>
          </a:p>
        </p:txBody>
      </p:sp>
    </p:spTree>
    <p:extLst>
      <p:ext uri="{BB962C8B-B14F-4D97-AF65-F5344CB8AC3E}">
        <p14:creationId xmlns:p14="http://schemas.microsoft.com/office/powerpoint/2010/main" val="412992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题">
  <a:themeElements>
    <a:clrScheme name="Office 2013 - 2022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题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9</Words>
  <Application>Microsoft Office PowerPoint</Application>
  <PresentationFormat>自定义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新罗马</vt:lpstr>
      <vt:lpstr>Arial</vt:lpstr>
      <vt:lpstr>Calibri</vt:lpstr>
      <vt:lpstr>Calibri Light</vt:lpstr>
      <vt:lpstr>Office 2013 - 2022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benzun fu</dc:creator>
  <cp:lastModifiedBy>benzun fu</cp:lastModifiedBy>
  <cp:revision>4</cp:revision>
  <dcterms:created xsi:type="dcterms:W3CDTF">2023-12-20T14:41:25Z</dcterms:created>
  <dcterms:modified xsi:type="dcterms:W3CDTF">2024-03-27T13:55:16Z</dcterms:modified>
</cp:coreProperties>
</file>