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DBD5-50B8-0896-2EB8-4E8B2F73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51B90-638A-4F94-48BE-7E94ACF6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7254A-691B-C5DD-CD73-36A0FDE6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F21A8-C016-C774-9939-37ADD252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72CB2-0886-41BA-8D98-C0ABF44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D7F8-E9D9-E866-47E6-D103036B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64DF8-C775-CE10-5B8D-DDC14580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E533E-B8D5-6DB7-0847-F6AF6298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B284-2A01-2CDF-0EDA-90342A61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B5631-E840-D81B-806B-407B7AB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DDD672-9AB3-1846-7B41-F0C2207C1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E8EC3-0C4F-A1A8-5599-DCB689F9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F4BE5-3D1A-BBC6-E8C7-0B4F21D8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5EC65-9055-8286-8DD9-3B5C7832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F09E5-AD07-3745-CC25-EA3D7D90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7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6869-1670-D0C5-A58E-7DBDC925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37A57-A1FB-9070-53C7-679CBFCC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D516C-E15A-A58F-8322-66FEBF1F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30C1D-A5D1-A767-E120-97240F2E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F6FB9-6A25-F7E4-A4CF-70EA0575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C5BD-3507-76D2-3013-460007A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72E5E-D024-A653-C0EE-3A94E095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1B62-1BBF-0AA2-3B6C-E243760E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786D9-87C6-30CF-855A-9B5E1C67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276CB-0022-86C0-58D8-95E1154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4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22A3-6C26-9768-03B7-096EF96D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73766-B023-83D2-532B-270D8A9B4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33A2A-10D2-9A1A-8A6B-2F7DEF03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A8463-AEFE-A4B2-6C07-6631C65C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C5136-C66A-D4C9-2856-1E0B2267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38525-2915-53C5-3911-565957B4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9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6E2A4-51D5-AB1B-CD02-C85BD408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812D6-57A9-08FC-6A4C-74E0B75E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57BFE-99C4-8512-E46F-2CF9BC70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37F87-802E-3D48-33EF-240BD96DF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BE0EF-F6B7-1167-EEB1-694DA246B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CCB65-BDAB-75E9-E568-B8D3B49A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842B83-E1E5-0295-C07F-79A99A5C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3F4CF-47D3-1E38-A3CE-D7280D30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5887-8721-4F75-EE76-507FA4F8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06DCA-A405-E5F0-84C8-938BCF68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94C94-477C-C9DF-1923-154C4C8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0A16C-3AB3-1334-5D6C-B0A2246D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52FA8-7793-7DA5-C7B1-0892A647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8D2FE-51EF-F488-06CD-3FA0076A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6B093-6755-C999-1A2B-86779660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3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F340B-B60B-77E5-6C65-74475B0A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DBFA0-6590-AA59-40E8-F5820E3C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A0281-DCE4-543A-FFAA-817A3BA5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585FA-1056-55FB-CECA-80D700CF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05FDA-9037-7FA7-2BA5-FC6F1B9B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652C5-74C2-3EE4-695F-B284F5C7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6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2BD19-9F13-4746-8406-A99304A3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02948-F340-B82A-EF08-2766AF7AE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90D6A-DB72-26B1-1533-81C000DE4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48A60-C62B-4CC2-4EF1-E2888A6B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081EC-F103-9291-2BC8-0CB36EC9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2EB07-78FD-05B0-DA04-8FE37057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05B3-8E71-D400-69D5-D57A048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21769-50A2-61E6-D274-78E7F6ED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8D1D0-58BB-252C-6C17-BE1818E6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C679-41D3-4B0B-90FD-2F8AE41712A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96122-8538-2666-6B2F-E775A389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2EC47-D206-4358-0515-46F6F3BF6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00C-C850-44D6-BE6C-AB6C63E92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B96ECC-083B-24FB-4CA8-F054B15B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23" y="324204"/>
            <a:ext cx="9268353" cy="6209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448357-52E7-6EB0-BCB1-6725CE7709DD}"/>
              </a:ext>
            </a:extLst>
          </p:cNvPr>
          <p:cNvSpPr/>
          <p:nvPr/>
        </p:nvSpPr>
        <p:spPr>
          <a:xfrm>
            <a:off x="1590294" y="1263335"/>
            <a:ext cx="719846" cy="88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1AD852-15F3-1CEA-34CB-00D70AB19AB3}"/>
              </a:ext>
            </a:extLst>
          </p:cNvPr>
          <p:cNvSpPr/>
          <p:nvPr/>
        </p:nvSpPr>
        <p:spPr>
          <a:xfrm>
            <a:off x="9269558" y="1517335"/>
            <a:ext cx="1460617" cy="88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67C82A-2958-E1B8-3312-BCEF484A942C}"/>
              </a:ext>
            </a:extLst>
          </p:cNvPr>
          <p:cNvSpPr/>
          <p:nvPr/>
        </p:nvSpPr>
        <p:spPr>
          <a:xfrm>
            <a:off x="8643026" y="4771417"/>
            <a:ext cx="2087149" cy="160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645DB2-8721-298E-F30D-436CC1297C02}"/>
              </a:ext>
            </a:extLst>
          </p:cNvPr>
          <p:cNvCxnSpPr>
            <a:cxnSpLocks/>
          </p:cNvCxnSpPr>
          <p:nvPr/>
        </p:nvCxnSpPr>
        <p:spPr>
          <a:xfrm>
            <a:off x="1950217" y="1786467"/>
            <a:ext cx="24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8BFF-8C75-9B9C-AB59-A1F5C287546A}"/>
              </a:ext>
            </a:extLst>
          </p:cNvPr>
          <p:cNvSpPr txBox="1"/>
          <p:nvPr/>
        </p:nvSpPr>
        <p:spPr>
          <a:xfrm>
            <a:off x="816569" y="160180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A5FB52-C0ED-4C88-32A0-BC3C03C2A60F}"/>
              </a:ext>
            </a:extLst>
          </p:cNvPr>
          <p:cNvSpPr txBox="1"/>
          <p:nvPr/>
        </p:nvSpPr>
        <p:spPr>
          <a:xfrm>
            <a:off x="9615772" y="16144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图片输出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5C52EA-277C-1C4F-083F-B7294FC21B66}"/>
              </a:ext>
            </a:extLst>
          </p:cNvPr>
          <p:cNvCxnSpPr>
            <a:cxnSpLocks/>
          </p:cNvCxnSpPr>
          <p:nvPr/>
        </p:nvCxnSpPr>
        <p:spPr>
          <a:xfrm>
            <a:off x="9367017" y="1778001"/>
            <a:ext cx="24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5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2023-12-28T13:21:09Z</dcterms:created>
  <dcterms:modified xsi:type="dcterms:W3CDTF">2023-12-28T13:24:03Z</dcterms:modified>
</cp:coreProperties>
</file>