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43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86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6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0EC7-78C4-4426-B401-D7BFE9B2C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45127"/>
            <a:ext cx="7766936" cy="1856509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dirty="0"/>
              <a:t>Railway Management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DAE8C-34C1-4D1F-BB31-39A10F99D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923309"/>
            <a:ext cx="7766936" cy="22244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Team 10</a:t>
            </a:r>
          </a:p>
          <a:p>
            <a:pPr lvl="1" algn="l"/>
            <a:r>
              <a:rPr lang="en-US" sz="2000" dirty="0"/>
              <a:t>-Ahmed Walid</a:t>
            </a:r>
          </a:p>
          <a:p>
            <a:pPr lvl="1" algn="l"/>
            <a:r>
              <a:rPr lang="en-US" sz="2000" dirty="0"/>
              <a:t>_Aly Abd El Haleem</a:t>
            </a:r>
          </a:p>
          <a:p>
            <a:pPr lvl="1" algn="l"/>
            <a:r>
              <a:rPr lang="en-US" sz="2000" dirty="0"/>
              <a:t>-Abd El Rahman Tarek</a:t>
            </a:r>
          </a:p>
          <a:p>
            <a:pPr lvl="1" algn="l"/>
            <a:r>
              <a:rPr lang="en-US" sz="2000" dirty="0"/>
              <a:t>-Mohamed Abu Bakr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957-DC84-4D51-8988-2707B6BB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E11F-E356-4EA2-80B8-BC269294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Booking Clerk</a:t>
            </a:r>
          </a:p>
          <a:p>
            <a:pPr lvl="1"/>
            <a:r>
              <a:rPr lang="en-US" sz="2400" dirty="0"/>
              <a:t>Checks the availability of tickets.</a:t>
            </a:r>
          </a:p>
          <a:p>
            <a:pPr lvl="1"/>
            <a:r>
              <a:rPr lang="en-US" sz="2400" dirty="0"/>
              <a:t>View the information of trips.</a:t>
            </a:r>
          </a:p>
          <a:p>
            <a:pPr lvl="1"/>
            <a:r>
              <a:rPr lang="en-US" sz="2400" dirty="0"/>
              <a:t>Book a seat.</a:t>
            </a:r>
          </a:p>
          <a:p>
            <a:pPr lvl="1"/>
            <a:r>
              <a:rPr lang="en-US" sz="2400" dirty="0"/>
              <a:t>Cancel a Ticket.</a:t>
            </a:r>
          </a:p>
          <a:p>
            <a:pPr lvl="1"/>
            <a:r>
              <a:rPr lang="en-US" sz="2400" dirty="0"/>
              <a:t>Edit passenger data.</a:t>
            </a:r>
          </a:p>
          <a:p>
            <a:pPr lvl="1"/>
            <a:r>
              <a:rPr lang="en-US" sz="2400" dirty="0"/>
              <a:t>Edit Ticket data</a:t>
            </a:r>
          </a:p>
          <a:p>
            <a:pPr lvl="1"/>
            <a:r>
              <a:rPr lang="en-US" sz="2400" dirty="0"/>
              <a:t>Manage passenger subscription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327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3CBD-011B-49B9-A322-C4BF52B2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DF0B-9E2E-4551-9E90-139B5C89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user can see statistics designed specifically for him.</a:t>
            </a:r>
          </a:p>
        </p:txBody>
      </p:sp>
    </p:spTree>
    <p:extLst>
      <p:ext uri="{BB962C8B-B14F-4D97-AF65-F5344CB8AC3E}">
        <p14:creationId xmlns:p14="http://schemas.microsoft.com/office/powerpoint/2010/main" val="40150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8142-581F-4281-872C-3E0334B7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CA0-6508-4054-AA76-03EBD9B0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Project description.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Types of Application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Provided Functionalities for each User.</a:t>
            </a:r>
          </a:p>
        </p:txBody>
      </p:sp>
    </p:spTree>
    <p:extLst>
      <p:ext uri="{BB962C8B-B14F-4D97-AF65-F5344CB8AC3E}">
        <p14:creationId xmlns:p14="http://schemas.microsoft.com/office/powerpoint/2010/main" val="9474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6B71-088C-4A96-9BD9-1D64027E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BFB2-87C6-4D89-A6DC-9B2FAB69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a railway management system that simulate a real life railway system of an entire country</a:t>
            </a:r>
          </a:p>
          <a:p>
            <a:r>
              <a:rPr lang="en-US" sz="2800" dirty="0"/>
              <a:t>The system consists of multiple stations with known-length-routes connecting them.</a:t>
            </a:r>
          </a:p>
          <a:p>
            <a:r>
              <a:rPr lang="en-US" sz="2800" dirty="0"/>
              <a:t>All the data of the stations, trains, passengers, subscription, tickets and employees are stored in our 17-table-database.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89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E456-9D54-460E-8C2F-6AF7CCA4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1-Project description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EBF5-8B4D-4A0E-96AA-3CF553D8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windows application enables the employees to do their jobs easily as described in users functionalities section.</a:t>
            </a:r>
          </a:p>
          <a:p>
            <a:r>
              <a:rPr lang="en-US" sz="2200" dirty="0"/>
              <a:t>Note: not all employees have access to the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10201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3AC-652E-4417-BE19-41E2CE7E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2-Types of Application Users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DBF-0C98-44C6-A59E-7D765C13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r>
              <a:rPr lang="en-US" sz="2800" dirty="0"/>
              <a:t>Manager</a:t>
            </a:r>
          </a:p>
          <a:p>
            <a:r>
              <a:rPr lang="en-US" sz="2800" dirty="0"/>
              <a:t>Station Manager</a:t>
            </a:r>
          </a:p>
          <a:p>
            <a:r>
              <a:rPr lang="en-US" sz="2800" dirty="0"/>
              <a:t>Booking clerk</a:t>
            </a:r>
          </a:p>
        </p:txBody>
      </p:sp>
    </p:spTree>
    <p:extLst>
      <p:ext uri="{BB962C8B-B14F-4D97-AF65-F5344CB8AC3E}">
        <p14:creationId xmlns:p14="http://schemas.microsoft.com/office/powerpoint/2010/main" val="5860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6159-7581-483A-A83F-DD149906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Provided Functionalities for each User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ED56-20E4-4356-B31F-6F6A1B31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pPr lvl="1"/>
            <a:r>
              <a:rPr lang="en-US" sz="2400" dirty="0"/>
              <a:t>He has the functionalities of all the users in addition to the ability to add and remove other admins.</a:t>
            </a:r>
          </a:p>
        </p:txBody>
      </p:sp>
    </p:spTree>
    <p:extLst>
      <p:ext uri="{BB962C8B-B14F-4D97-AF65-F5344CB8AC3E}">
        <p14:creationId xmlns:p14="http://schemas.microsoft.com/office/powerpoint/2010/main" val="31642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BC08-CD61-473B-912F-3CA53C7E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B9C0-3F85-4B0D-9185-D4898AC1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Manager</a:t>
            </a:r>
          </a:p>
          <a:p>
            <a:pPr lvl="1"/>
            <a:r>
              <a:rPr lang="en-US" sz="2400" dirty="0"/>
              <a:t>Hire / dismiss a Station Manager.</a:t>
            </a:r>
          </a:p>
          <a:p>
            <a:pPr lvl="1"/>
            <a:r>
              <a:rPr lang="en-US" sz="2400" dirty="0"/>
              <a:t>Buy / Sell trains.</a:t>
            </a:r>
          </a:p>
          <a:p>
            <a:pPr lvl="1"/>
            <a:r>
              <a:rPr lang="en-US" sz="2400" dirty="0"/>
              <a:t>Monitor the state of the trains.</a:t>
            </a:r>
          </a:p>
          <a:p>
            <a:pPr lvl="1"/>
            <a:r>
              <a:rPr lang="en-US" sz="2400" dirty="0"/>
              <a:t>Open a new station.</a:t>
            </a:r>
          </a:p>
          <a:p>
            <a:pPr lvl="1"/>
            <a:r>
              <a:rPr lang="en-US" sz="2400" dirty="0"/>
              <a:t>Change salaries of station managers.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5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FE75-1AFC-4151-9395-B8C89A2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10D3-2D08-4F00-BF25-89B87DCD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Manager</a:t>
            </a:r>
          </a:p>
          <a:p>
            <a:pPr lvl="1"/>
            <a:r>
              <a:rPr lang="en-US" sz="2400" dirty="0"/>
              <a:t>Add/remove a Subscription.</a:t>
            </a:r>
          </a:p>
          <a:p>
            <a:pPr lvl="1"/>
            <a:r>
              <a:rPr lang="en-US" sz="2400" dirty="0"/>
              <a:t>Manage coach and repair yards.</a:t>
            </a:r>
          </a:p>
          <a:p>
            <a:pPr lvl="1"/>
            <a:r>
              <a:rPr lang="en-US" sz="2400" dirty="0"/>
              <a:t>Update Station data.</a:t>
            </a:r>
          </a:p>
          <a:p>
            <a:pPr lvl="1"/>
            <a:r>
              <a:rPr lang="en-US" sz="2400" dirty="0"/>
              <a:t>Review employees’ information.</a:t>
            </a:r>
          </a:p>
          <a:p>
            <a:pPr lvl="1"/>
            <a:r>
              <a:rPr lang="en-US" sz="2400" dirty="0"/>
              <a:t>Review passengers’ information.</a:t>
            </a:r>
          </a:p>
          <a:p>
            <a:pPr lvl="1"/>
            <a:r>
              <a:rPr lang="en-US" sz="2400" dirty="0"/>
              <a:t>Review the trips.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929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F719-B150-42A5-AD9F-5124137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AD72-750E-4AF5-A824-B3DD0090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Station Manager</a:t>
            </a:r>
          </a:p>
          <a:p>
            <a:pPr lvl="1"/>
            <a:r>
              <a:rPr lang="en-US" sz="2400" dirty="0"/>
              <a:t>Hire / dismiss an employee.</a:t>
            </a:r>
          </a:p>
          <a:p>
            <a:pPr lvl="1"/>
            <a:r>
              <a:rPr lang="en-US" sz="2400" dirty="0"/>
              <a:t>Update Station data.</a:t>
            </a:r>
          </a:p>
          <a:p>
            <a:pPr lvl="1"/>
            <a:r>
              <a:rPr lang="en-US" sz="2400" dirty="0"/>
              <a:t>Review employees’ data.</a:t>
            </a:r>
          </a:p>
          <a:p>
            <a:pPr lvl="1"/>
            <a:r>
              <a:rPr lang="en-US" sz="2400" dirty="0"/>
              <a:t>Manage coach and repair yards.</a:t>
            </a:r>
          </a:p>
          <a:p>
            <a:pPr lvl="1"/>
            <a:r>
              <a:rPr lang="en-US" sz="2400" dirty="0"/>
              <a:t>Determine the price of the ticket.</a:t>
            </a:r>
          </a:p>
          <a:p>
            <a:pPr lvl="1"/>
            <a:r>
              <a:rPr lang="en-US" sz="2400" dirty="0"/>
              <a:t>Manage Trips.</a:t>
            </a:r>
          </a:p>
          <a:p>
            <a:pPr lvl="1"/>
            <a:r>
              <a:rPr lang="en-US" sz="2400" dirty="0"/>
              <a:t>Change salaries of employees.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46125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326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Railway Management  System</vt:lpstr>
      <vt:lpstr>Agenda</vt:lpstr>
      <vt:lpstr>1-Project description</vt:lpstr>
      <vt:lpstr>1-Project description</vt:lpstr>
      <vt:lpstr>2-Types of Application Users  </vt:lpstr>
      <vt:lpstr>Provided Functionalities for each User </vt:lpstr>
      <vt:lpstr>Provided Functionalities for each User</vt:lpstr>
      <vt:lpstr>Provided Functionalities for each User</vt:lpstr>
      <vt:lpstr>Provided Functionalities for each User</vt:lpstr>
      <vt:lpstr>Provided Functionalities for each User</vt:lpstr>
      <vt:lpstr>Provided Functionalities for each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 System</dc:title>
  <dc:creator>Ahmed Walid</dc:creator>
  <cp:lastModifiedBy>Ahmed Walid</cp:lastModifiedBy>
  <cp:revision>7</cp:revision>
  <dcterms:created xsi:type="dcterms:W3CDTF">2019-12-21T22:07:56Z</dcterms:created>
  <dcterms:modified xsi:type="dcterms:W3CDTF">2019-12-21T23:44:47Z</dcterms:modified>
</cp:coreProperties>
</file>