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8A49-799E-428E-9F75-611160D0562F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E281-A856-4392-BE20-486D766BC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97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8A49-799E-428E-9F75-611160D0562F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E281-A856-4392-BE20-486D766BC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63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8A49-799E-428E-9F75-611160D0562F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E281-A856-4392-BE20-486D766BCAF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2437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8A49-799E-428E-9F75-611160D0562F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E281-A856-4392-BE20-486D766BC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2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8A49-799E-428E-9F75-611160D0562F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E281-A856-4392-BE20-486D766BCAF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0868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8A49-799E-428E-9F75-611160D0562F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E281-A856-4392-BE20-486D766BC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643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8A49-799E-428E-9F75-611160D0562F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E281-A856-4392-BE20-486D766BC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14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8A49-799E-428E-9F75-611160D0562F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E281-A856-4392-BE20-486D766BC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56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8A49-799E-428E-9F75-611160D0562F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E281-A856-4392-BE20-486D766BC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5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8A49-799E-428E-9F75-611160D0562F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E281-A856-4392-BE20-486D766BC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19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8A49-799E-428E-9F75-611160D0562F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E281-A856-4392-BE20-486D766BC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57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8A49-799E-428E-9F75-611160D0562F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E281-A856-4392-BE20-486D766BC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90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8A49-799E-428E-9F75-611160D0562F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E281-A856-4392-BE20-486D766BC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41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8A49-799E-428E-9F75-611160D0562F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E281-A856-4392-BE20-486D766BC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39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8A49-799E-428E-9F75-611160D0562F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E281-A856-4392-BE20-486D766BC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87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E281-A856-4392-BE20-486D766BCAF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8A49-799E-428E-9F75-611160D0562F}" type="datetimeFigureOut">
              <a:rPr lang="en-US" smtClean="0"/>
              <a:t>12/22/2019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10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58A49-799E-428E-9F75-611160D0562F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D1AE281-A856-4392-BE20-486D766BC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19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50EC7-78C4-4426-B401-D7BFE9B2C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845127"/>
            <a:ext cx="7766936" cy="1856509"/>
          </a:xfrm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dirty="0"/>
              <a:t>Railway Management 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DAE8C-34C1-4D1F-BB31-39A10F99DB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923309"/>
            <a:ext cx="7766936" cy="2224423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/>
              <a:t>Team 10</a:t>
            </a:r>
          </a:p>
          <a:p>
            <a:pPr lvl="1" algn="l"/>
            <a:r>
              <a:rPr lang="en-US" sz="2000" dirty="0"/>
              <a:t>-Ahmed Walid</a:t>
            </a:r>
          </a:p>
          <a:p>
            <a:pPr lvl="1" algn="l"/>
            <a:r>
              <a:rPr lang="ar-EG" sz="2000" dirty="0"/>
              <a:t>-</a:t>
            </a:r>
            <a:r>
              <a:rPr lang="en-US" sz="2000"/>
              <a:t>Aly </a:t>
            </a:r>
            <a:r>
              <a:rPr lang="en-US" sz="2000" dirty="0"/>
              <a:t>Abd El Haleem</a:t>
            </a:r>
          </a:p>
          <a:p>
            <a:pPr lvl="1" algn="l"/>
            <a:r>
              <a:rPr lang="en-US" sz="2000" dirty="0"/>
              <a:t>-Abd El Rahman Tarek</a:t>
            </a:r>
          </a:p>
          <a:p>
            <a:pPr lvl="1" algn="l"/>
            <a:r>
              <a:rPr lang="en-US" sz="2000" dirty="0"/>
              <a:t>-Mohamed Abu Bakr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949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03957-DC84-4D51-8988-2707B6BB0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Provided Functionalities for each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5E11F-E356-4EA2-80B8-BC2692949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Booking Clerk</a:t>
            </a:r>
          </a:p>
          <a:p>
            <a:pPr lvl="1"/>
            <a:r>
              <a:rPr lang="en-US" sz="2400" dirty="0"/>
              <a:t>Checks the availability of tickets.</a:t>
            </a:r>
          </a:p>
          <a:p>
            <a:pPr lvl="1"/>
            <a:r>
              <a:rPr lang="en-US" sz="2400" dirty="0"/>
              <a:t>View the information of trips.</a:t>
            </a:r>
          </a:p>
          <a:p>
            <a:pPr lvl="1"/>
            <a:r>
              <a:rPr lang="en-US" sz="2400" dirty="0"/>
              <a:t>Book a seat.</a:t>
            </a:r>
          </a:p>
          <a:p>
            <a:pPr lvl="1"/>
            <a:r>
              <a:rPr lang="en-US" sz="2400" dirty="0"/>
              <a:t>Cancel a Ticket.</a:t>
            </a:r>
          </a:p>
          <a:p>
            <a:pPr lvl="1"/>
            <a:r>
              <a:rPr lang="en-US" sz="2400" dirty="0"/>
              <a:t>Edit passenger data.</a:t>
            </a:r>
          </a:p>
          <a:p>
            <a:pPr lvl="1"/>
            <a:r>
              <a:rPr lang="en-US" sz="2400" dirty="0"/>
              <a:t>Edit Ticket data</a:t>
            </a:r>
          </a:p>
          <a:p>
            <a:pPr lvl="1"/>
            <a:r>
              <a:rPr lang="en-US" sz="2400" dirty="0"/>
              <a:t>Manage passenger subscription</a:t>
            </a:r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732772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93CBD-011B-49B9-A322-C4BF52B2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Provided Functionalities for each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ADF0B-9E2E-4551-9E90-139B5C895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Every user can see statistics designed specifically for him.</a:t>
            </a:r>
          </a:p>
        </p:txBody>
      </p:sp>
    </p:spTree>
    <p:extLst>
      <p:ext uri="{BB962C8B-B14F-4D97-AF65-F5344CB8AC3E}">
        <p14:creationId xmlns:p14="http://schemas.microsoft.com/office/powerpoint/2010/main" val="401503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E8142-581F-4281-872C-3E0334B74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37CA0-6508-4054-AA76-03EBD9B00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Project description.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Types of Application Users.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Provided Functionalities for each User.</a:t>
            </a:r>
          </a:p>
        </p:txBody>
      </p:sp>
    </p:spTree>
    <p:extLst>
      <p:ext uri="{BB962C8B-B14F-4D97-AF65-F5344CB8AC3E}">
        <p14:creationId xmlns:p14="http://schemas.microsoft.com/office/powerpoint/2010/main" val="947415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96B71-088C-4A96-9BD9-1D64027E1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8BFB2-87C6-4D89-A6DC-9B2FAB69E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This is a railway management system that simulate a real life railway system of an entire country</a:t>
            </a:r>
          </a:p>
          <a:p>
            <a:r>
              <a:rPr lang="en-US" sz="2800" dirty="0"/>
              <a:t>The system consists of multiple stations with known-length-routes connecting them.</a:t>
            </a:r>
          </a:p>
          <a:p>
            <a:r>
              <a:rPr lang="en-US" sz="2800" dirty="0"/>
              <a:t>All the data of the stations, trains, passengers, subscription, tickets and employees are stored in our 17-table-database.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78977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3E456-9D54-460E-8C2F-6AF7CCA45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1-Project description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8EBF5-8B4D-4A0E-96AA-3CF553D88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windows application enables the employees to do their jobs easily as described in users functionalities section.</a:t>
            </a:r>
          </a:p>
          <a:p>
            <a:r>
              <a:rPr lang="en-US" sz="2200" dirty="0"/>
              <a:t>Note: not all employees have access to the application.  </a:t>
            </a:r>
          </a:p>
        </p:txBody>
      </p:sp>
    </p:spTree>
    <p:extLst>
      <p:ext uri="{BB962C8B-B14F-4D97-AF65-F5344CB8AC3E}">
        <p14:creationId xmlns:p14="http://schemas.microsoft.com/office/powerpoint/2010/main" val="1020140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A83AC-652E-4417-BE19-41E2CE7E3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2-Types of Application Users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E9DBF-0C98-44C6-A59E-7D765C13E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Admin</a:t>
            </a:r>
          </a:p>
          <a:p>
            <a:r>
              <a:rPr lang="en-US" sz="2800" dirty="0"/>
              <a:t>Manager</a:t>
            </a:r>
          </a:p>
          <a:p>
            <a:r>
              <a:rPr lang="en-US" sz="2800" dirty="0"/>
              <a:t>Station Manager</a:t>
            </a:r>
          </a:p>
          <a:p>
            <a:r>
              <a:rPr lang="en-US" sz="2800" dirty="0"/>
              <a:t>Booking clerk</a:t>
            </a:r>
          </a:p>
        </p:txBody>
      </p:sp>
    </p:spTree>
    <p:extLst>
      <p:ext uri="{BB962C8B-B14F-4D97-AF65-F5344CB8AC3E}">
        <p14:creationId xmlns:p14="http://schemas.microsoft.com/office/powerpoint/2010/main" val="586052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A6159-7581-483A-A83F-DD149906F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Provided Functionalities for each User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FED56-20E4-4356-B31F-6F6A1B31E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Admin</a:t>
            </a:r>
          </a:p>
          <a:p>
            <a:pPr lvl="1"/>
            <a:r>
              <a:rPr lang="en-US" sz="2400" dirty="0"/>
              <a:t>He has the functionalities of all the users in addition to the ability to add and remove other admins.</a:t>
            </a:r>
          </a:p>
        </p:txBody>
      </p:sp>
    </p:spTree>
    <p:extLst>
      <p:ext uri="{BB962C8B-B14F-4D97-AF65-F5344CB8AC3E}">
        <p14:creationId xmlns:p14="http://schemas.microsoft.com/office/powerpoint/2010/main" val="3164263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BC08-CD61-473B-912F-3CA53C7EE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Provided Functionalities for each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FB9C0-3F85-4B0D-9185-D4898AC10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Manager</a:t>
            </a:r>
          </a:p>
          <a:p>
            <a:pPr lvl="1"/>
            <a:r>
              <a:rPr lang="en-US" sz="2400" dirty="0"/>
              <a:t>Hire / dismiss a Station Manager.</a:t>
            </a:r>
          </a:p>
          <a:p>
            <a:pPr lvl="1"/>
            <a:r>
              <a:rPr lang="en-US" sz="2400" dirty="0"/>
              <a:t>Buy / Sell trains.</a:t>
            </a:r>
          </a:p>
          <a:p>
            <a:pPr lvl="1"/>
            <a:r>
              <a:rPr lang="en-US" sz="2400" dirty="0"/>
              <a:t>Monitor the state of the trains.</a:t>
            </a:r>
          </a:p>
          <a:p>
            <a:pPr lvl="1"/>
            <a:r>
              <a:rPr lang="en-US" sz="2400" dirty="0"/>
              <a:t>Open a new station.</a:t>
            </a:r>
          </a:p>
          <a:p>
            <a:pPr lvl="1"/>
            <a:r>
              <a:rPr lang="en-US" sz="2400" dirty="0"/>
              <a:t>Change salaries of station managers.</a:t>
            </a:r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10521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CFE75-1AFC-4151-9395-B8C89A2F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Provided Functionalities for each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510D3-2D08-4F00-BF25-89B87DCD9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Manager</a:t>
            </a:r>
          </a:p>
          <a:p>
            <a:pPr lvl="1"/>
            <a:r>
              <a:rPr lang="en-US" sz="2400" dirty="0"/>
              <a:t>Add/remove a Subscription.</a:t>
            </a:r>
          </a:p>
          <a:p>
            <a:pPr lvl="1"/>
            <a:r>
              <a:rPr lang="en-US" sz="2400" dirty="0"/>
              <a:t>Manage coach and repair yards.</a:t>
            </a:r>
          </a:p>
          <a:p>
            <a:pPr lvl="1"/>
            <a:r>
              <a:rPr lang="en-US" sz="2400" dirty="0"/>
              <a:t>Update Station data.</a:t>
            </a:r>
          </a:p>
          <a:p>
            <a:pPr lvl="1"/>
            <a:r>
              <a:rPr lang="en-US" sz="2400" dirty="0"/>
              <a:t>Review employees’ information.</a:t>
            </a:r>
          </a:p>
          <a:p>
            <a:pPr lvl="1"/>
            <a:r>
              <a:rPr lang="en-US" sz="2400" dirty="0"/>
              <a:t>Review passengers’ information.</a:t>
            </a:r>
          </a:p>
          <a:p>
            <a:pPr lvl="1"/>
            <a:r>
              <a:rPr lang="en-US" sz="2400" dirty="0"/>
              <a:t>Review the trips.</a:t>
            </a:r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492939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9F719-B150-42A5-AD9F-51241377E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Provided Functionalities for each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FAD72-750E-4AF5-A824-B3DD00904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Station Manager</a:t>
            </a:r>
          </a:p>
          <a:p>
            <a:pPr lvl="1"/>
            <a:r>
              <a:rPr lang="en-US" sz="2400" dirty="0"/>
              <a:t>Hire / dismiss an employee.</a:t>
            </a:r>
          </a:p>
          <a:p>
            <a:pPr lvl="1"/>
            <a:r>
              <a:rPr lang="en-US" sz="2400" dirty="0"/>
              <a:t>Update Station data.</a:t>
            </a:r>
          </a:p>
          <a:p>
            <a:pPr lvl="1"/>
            <a:r>
              <a:rPr lang="en-US" sz="2400" dirty="0"/>
              <a:t>Review employees’ data.</a:t>
            </a:r>
          </a:p>
          <a:p>
            <a:pPr lvl="1"/>
            <a:r>
              <a:rPr lang="en-US" sz="2400" dirty="0"/>
              <a:t>Manage coach and repair yards.</a:t>
            </a:r>
          </a:p>
          <a:p>
            <a:pPr lvl="1"/>
            <a:r>
              <a:rPr lang="en-US" sz="2400" dirty="0"/>
              <a:t>Determine the price of the ticket.</a:t>
            </a:r>
          </a:p>
          <a:p>
            <a:pPr lvl="1"/>
            <a:r>
              <a:rPr lang="en-US" sz="2400" dirty="0"/>
              <a:t>Manage Trips.</a:t>
            </a:r>
          </a:p>
          <a:p>
            <a:pPr lvl="1"/>
            <a:r>
              <a:rPr lang="en-US" sz="2400" dirty="0"/>
              <a:t>Change salaries of employees.</a:t>
            </a:r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0461258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</TotalTime>
  <Words>326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Wingdings</vt:lpstr>
      <vt:lpstr>Wingdings 3</vt:lpstr>
      <vt:lpstr>Facet</vt:lpstr>
      <vt:lpstr>Railway Management  System</vt:lpstr>
      <vt:lpstr>Agenda</vt:lpstr>
      <vt:lpstr>1-Project description</vt:lpstr>
      <vt:lpstr>1-Project description</vt:lpstr>
      <vt:lpstr>2-Types of Application Users  </vt:lpstr>
      <vt:lpstr>Provided Functionalities for each User </vt:lpstr>
      <vt:lpstr>Provided Functionalities for each User</vt:lpstr>
      <vt:lpstr>Provided Functionalities for each User</vt:lpstr>
      <vt:lpstr>Provided Functionalities for each User</vt:lpstr>
      <vt:lpstr>Provided Functionalities for each User</vt:lpstr>
      <vt:lpstr>Provided Functionalities for each User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Railway Management  System</dc:title>
  <dc:creator>Ahmed Walid</dc:creator>
  <cp:lastModifiedBy>abdelrahman tarek</cp:lastModifiedBy>
  <cp:revision>8</cp:revision>
  <dcterms:created xsi:type="dcterms:W3CDTF">2019-12-21T22:07:56Z</dcterms:created>
  <dcterms:modified xsi:type="dcterms:W3CDTF">2019-12-22T00:45:43Z</dcterms:modified>
</cp:coreProperties>
</file>