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7"/>
  </p:notesMasterIdLst>
  <p:handoutMasterIdLst>
    <p:handoutMasterId r:id="rId8"/>
  </p:handoutMasterIdLst>
  <p:sldIdLst>
    <p:sldId id="1209" r:id="rId5"/>
    <p:sldId id="1210" r:id="rId6"/>
  </p:sldIdLst>
  <p:sldSz cx="13428663" cy="7553325"/>
  <p:notesSz cx="6797675" cy="9928225"/>
  <p:custDataLst>
    <p:tags r:id="rId9"/>
  </p:custDataLst>
  <p:defaultTex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structions" id="{C95BD04E-69E0-4A11-BA69-55BADB69ACF2}">
          <p14:sldIdLst>
            <p14:sldId id="1209"/>
            <p14:sldId id="1210"/>
          </p14:sldIdLst>
        </p14:section>
      </p14:sectionLst>
    </p:ext>
    <p:ext uri="{EFAFB233-063F-42B5-8137-9DF3F51BA10A}">
      <p15:sldGuideLst xmlns:p15="http://schemas.microsoft.com/office/powerpoint/2012/main">
        <p15:guide id="1" orient="horz" pos="4587" userDrawn="1">
          <p15:clr>
            <a:srgbClr val="A4A3A4"/>
          </p15:clr>
        </p15:guide>
        <p15:guide id="2" pos="4234" userDrawn="1">
          <p15:clr>
            <a:srgbClr val="A4A3A4"/>
          </p15:clr>
        </p15:guide>
        <p15:guide id="5" pos="8459" userDrawn="1">
          <p15:clr>
            <a:srgbClr val="A4A3A4"/>
          </p15:clr>
        </p15:guide>
        <p15:guide id="6" pos="4049" userDrawn="1">
          <p15:clr>
            <a:srgbClr val="A4A3A4"/>
          </p15:clr>
        </p15:guide>
        <p15:guide id="11" pos="4411" userDrawn="1">
          <p15:clr>
            <a:srgbClr val="A4A3A4"/>
          </p15:clr>
        </p15:guide>
        <p15:guide id="12" orient="horz" pos="677"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Ponce" initials="JP" lastIdx="1" clrIdx="0">
    <p:extLst>
      <p:ext uri="{19B8F6BF-5375-455C-9EA6-DF929625EA0E}">
        <p15:presenceInfo xmlns:p15="http://schemas.microsoft.com/office/powerpoint/2012/main" userId="S-1-5-21-788155077-432707303-1808833889-91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B050"/>
    <a:srgbClr val="917C93"/>
    <a:srgbClr val="BEBFC1"/>
    <a:srgbClr val="839EC9"/>
    <a:srgbClr val="939598"/>
    <a:srgbClr val="B2D9F4"/>
    <a:srgbClr val="9D2C7D"/>
    <a:srgbClr val="5AB7E8"/>
    <a:srgbClr val="AF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47447" autoAdjust="0"/>
  </p:normalViewPr>
  <p:slideViewPr>
    <p:cSldViewPr snapToGrid="0" showGuides="1">
      <p:cViewPr varScale="1">
        <p:scale>
          <a:sx n="78" d="100"/>
          <a:sy n="78" d="100"/>
        </p:scale>
        <p:origin x="533" y="67"/>
      </p:cViewPr>
      <p:guideLst>
        <p:guide orient="horz" pos="4587"/>
        <p:guide pos="4234"/>
        <p:guide pos="8459"/>
        <p:guide pos="4049"/>
        <p:guide pos="4411"/>
        <p:guide orient="horz" pos="677"/>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54" d="100"/>
          <a:sy n="54" d="100"/>
        </p:scale>
        <p:origin x="2820"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issa Quinteros" userId="74cd0937-e07f-4db5-823c-c7d5c67f6380" providerId="ADAL" clId="{296DA365-91F4-45C0-85D8-74013D282F10}"/>
    <pc:docChg chg="modSld">
      <pc:chgData name="Clarissa Quinteros" userId="74cd0937-e07f-4db5-823c-c7d5c67f6380" providerId="ADAL" clId="{296DA365-91F4-45C0-85D8-74013D282F10}" dt="2021-12-23T18:59:57.770" v="4" actId="20577"/>
      <pc:docMkLst>
        <pc:docMk/>
      </pc:docMkLst>
      <pc:sldChg chg="modSp">
        <pc:chgData name="Clarissa Quinteros" userId="74cd0937-e07f-4db5-823c-c7d5c67f6380" providerId="ADAL" clId="{296DA365-91F4-45C0-85D8-74013D282F10}" dt="2021-12-23T18:59:57.770" v="4" actId="20577"/>
        <pc:sldMkLst>
          <pc:docMk/>
          <pc:sldMk cId="589786199" sldId="1209"/>
        </pc:sldMkLst>
        <pc:spChg chg="mod">
          <ac:chgData name="Clarissa Quinteros" userId="74cd0937-e07f-4db5-823c-c7d5c67f6380" providerId="ADAL" clId="{296DA365-91F4-45C0-85D8-74013D282F10}" dt="2021-12-23T18:59:57.770" v="4" actId="20577"/>
          <ac:spMkLst>
            <pc:docMk/>
            <pc:sldMk cId="589786199" sldId="1209"/>
            <ac:spMk id="23" creationId="{5E5EF3E2-0B1B-4030-8FA0-C4CD2401D617}"/>
          </ac:spMkLst>
        </pc:spChg>
      </pc:sldChg>
    </pc:docChg>
  </pc:docChgLst>
</pc:chgInfo>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0BAD886-08B6-496F-844D-B5C52C40D765}" type="datetimeFigureOut">
              <a:rPr lang="en-GB" smtClean="0"/>
              <a:t>16/03/2022</a:t>
            </a:fld>
            <a:endParaRPr lang="en-GB" dirty="0"/>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30B5FE1-F8A8-4071-817A-66B032DC5DDD}" type="slidenum">
              <a:rPr lang="en-GB" smtClean="0"/>
              <a:t>‹#›</a:t>
            </a:fld>
            <a:endParaRPr lang="en-GB" dirty="0"/>
          </a:p>
        </p:txBody>
      </p:sp>
    </p:spTree>
    <p:extLst>
      <p:ext uri="{BB962C8B-B14F-4D97-AF65-F5344CB8AC3E}">
        <p14:creationId xmlns:p14="http://schemas.microsoft.com/office/powerpoint/2010/main" val="14826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291D038-C05E-4390-B903-F15EC239069E}" type="datetimeFigureOut">
              <a:rPr lang="en-GB" smtClean="0"/>
              <a:t>16/03/2022</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4CE2601-95AE-4257-9668-B4375FD1C93E}" type="slidenum">
              <a:rPr lang="en-GB" smtClean="0"/>
              <a:t>‹#›</a:t>
            </a:fld>
            <a:endParaRPr lang="en-GB" dirty="0"/>
          </a:p>
        </p:txBody>
      </p:sp>
    </p:spTree>
    <p:extLst>
      <p:ext uri="{BB962C8B-B14F-4D97-AF65-F5344CB8AC3E}">
        <p14:creationId xmlns:p14="http://schemas.microsoft.com/office/powerpoint/2010/main" val="3179245713"/>
      </p:ext>
    </p:extLst>
  </p:cSld>
  <p:clrMap bg1="lt1" tx1="dk1" bg2="lt2" tx2="dk2" accent1="accent1" accent2="accent2" accent3="accent3" accent4="accent4" accent5="accent5" accent6="accent6" hlink="hlink" folHlink="folHlink"/>
  <p:notesStyle>
    <a:lvl1pPr marL="0" algn="l" defTabSz="1051324" rtl="0" eaLnBrk="1" latinLnBrk="0" hangingPunct="1">
      <a:defRPr sz="1500" kern="1200">
        <a:solidFill>
          <a:schemeClr val="tx1"/>
        </a:solidFill>
        <a:latin typeface="+mn-lt"/>
        <a:ea typeface="+mn-ea"/>
        <a:cs typeface="+mn-cs"/>
      </a:defRPr>
    </a:lvl1pPr>
    <a:lvl2pPr marL="525660" algn="l" defTabSz="1051324" rtl="0" eaLnBrk="1" latinLnBrk="0" hangingPunct="1">
      <a:defRPr sz="1500" kern="1200">
        <a:solidFill>
          <a:schemeClr val="tx1"/>
        </a:solidFill>
        <a:latin typeface="+mn-lt"/>
        <a:ea typeface="+mn-ea"/>
        <a:cs typeface="+mn-cs"/>
      </a:defRPr>
    </a:lvl2pPr>
    <a:lvl3pPr marL="1051324" algn="l" defTabSz="1051324" rtl="0" eaLnBrk="1" latinLnBrk="0" hangingPunct="1">
      <a:defRPr sz="1500" kern="1200">
        <a:solidFill>
          <a:schemeClr val="tx1"/>
        </a:solidFill>
        <a:latin typeface="+mn-lt"/>
        <a:ea typeface="+mn-ea"/>
        <a:cs typeface="+mn-cs"/>
      </a:defRPr>
    </a:lvl3pPr>
    <a:lvl4pPr marL="1576981" algn="l" defTabSz="1051324" rtl="0" eaLnBrk="1" latinLnBrk="0" hangingPunct="1">
      <a:defRPr sz="1500" kern="1200">
        <a:solidFill>
          <a:schemeClr val="tx1"/>
        </a:solidFill>
        <a:latin typeface="+mn-lt"/>
        <a:ea typeface="+mn-ea"/>
        <a:cs typeface="+mn-cs"/>
      </a:defRPr>
    </a:lvl4pPr>
    <a:lvl5pPr marL="2102643" algn="l" defTabSz="1051324" rtl="0" eaLnBrk="1" latinLnBrk="0" hangingPunct="1">
      <a:defRPr sz="1500" kern="1200">
        <a:solidFill>
          <a:schemeClr val="tx1"/>
        </a:solidFill>
        <a:latin typeface="+mn-lt"/>
        <a:ea typeface="+mn-ea"/>
        <a:cs typeface="+mn-cs"/>
      </a:defRPr>
    </a:lvl5pPr>
    <a:lvl6pPr marL="2628305" algn="l" defTabSz="1051324" rtl="0" eaLnBrk="1" latinLnBrk="0" hangingPunct="1">
      <a:defRPr sz="1500" kern="1200">
        <a:solidFill>
          <a:schemeClr val="tx1"/>
        </a:solidFill>
        <a:latin typeface="+mn-lt"/>
        <a:ea typeface="+mn-ea"/>
        <a:cs typeface="+mn-cs"/>
      </a:defRPr>
    </a:lvl6pPr>
    <a:lvl7pPr marL="3153966" algn="l" defTabSz="1051324" rtl="0" eaLnBrk="1" latinLnBrk="0" hangingPunct="1">
      <a:defRPr sz="1500" kern="1200">
        <a:solidFill>
          <a:schemeClr val="tx1"/>
        </a:solidFill>
        <a:latin typeface="+mn-lt"/>
        <a:ea typeface="+mn-ea"/>
        <a:cs typeface="+mn-cs"/>
      </a:defRPr>
    </a:lvl7pPr>
    <a:lvl8pPr marL="3679626" algn="l" defTabSz="1051324" rtl="0" eaLnBrk="1" latinLnBrk="0" hangingPunct="1">
      <a:defRPr sz="1500" kern="1200">
        <a:solidFill>
          <a:schemeClr val="tx1"/>
        </a:solidFill>
        <a:latin typeface="+mn-lt"/>
        <a:ea typeface="+mn-ea"/>
        <a:cs typeface="+mn-cs"/>
      </a:defRPr>
    </a:lvl8pPr>
    <a:lvl9pPr marL="4205287" algn="l" defTabSz="1051324"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E2601-95AE-4257-9668-B4375FD1C93E}" type="slidenum">
              <a:rPr lang="en-GB" smtClean="0"/>
              <a:pPr/>
              <a:t>1</a:t>
            </a:fld>
            <a:endParaRPr lang="en-GB" dirty="0"/>
          </a:p>
        </p:txBody>
      </p:sp>
    </p:spTree>
    <p:extLst>
      <p:ext uri="{BB962C8B-B14F-4D97-AF65-F5344CB8AC3E}">
        <p14:creationId xmlns:p14="http://schemas.microsoft.com/office/powerpoint/2010/main" val="381996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E2601-95AE-4257-9668-B4375FD1C93E}" type="slidenum">
              <a:rPr lang="en-GB" smtClean="0"/>
              <a:pPr/>
              <a:t>2</a:t>
            </a:fld>
            <a:endParaRPr lang="en-GB" dirty="0"/>
          </a:p>
        </p:txBody>
      </p:sp>
    </p:spTree>
    <p:extLst>
      <p:ext uri="{BB962C8B-B14F-4D97-AF65-F5344CB8AC3E}">
        <p14:creationId xmlns:p14="http://schemas.microsoft.com/office/powerpoint/2010/main" val="800089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Cover Slide">
    <p:spTree>
      <p:nvGrpSpPr>
        <p:cNvPr id="1" name=""/>
        <p:cNvGrpSpPr/>
        <p:nvPr/>
      </p:nvGrpSpPr>
      <p:grpSpPr>
        <a:xfrm>
          <a:off x="0" y="0"/>
          <a:ext cx="0" cy="0"/>
          <a:chOff x="0" y="0"/>
          <a:chExt cx="0" cy="0"/>
        </a:xfrm>
      </p:grpSpPr>
      <p:graphicFrame>
        <p:nvGraphicFramePr>
          <p:cNvPr id="6" name="Rectangle 92" hidden="1"/>
          <p:cNvGraphicFramePr>
            <a:graphicFrameLocks/>
          </p:cNvGraphicFramePr>
          <p:nvPr>
            <p:custDataLst>
              <p:tags r:id="rId2"/>
            </p:custDataLst>
          </p:nvPr>
        </p:nvGraphicFramePr>
        <p:xfrm>
          <a:off x="0" y="9"/>
          <a:ext cx="215401" cy="174625"/>
        </p:xfrm>
        <a:graphic>
          <a:graphicData uri="http://schemas.openxmlformats.org/presentationml/2006/ole">
            <mc:AlternateContent xmlns:mc="http://schemas.openxmlformats.org/markup-compatibility/2006">
              <mc:Choice xmlns:v="urn:schemas-microsoft-com:vml" Requires="v">
                <p:oleObj spid="_x0000_s2060" name="think-cell Slide" r:id="rId4" imgW="0" imgH="0" progId="TCLayout.ActiveDocument.1">
                  <p:embed/>
                </p:oleObj>
              </mc:Choice>
              <mc:Fallback>
                <p:oleObj name="think-cell Slide" r:id="rId4" imgW="0" imgH="0" progId="TCLayout.ActiveDocument.1">
                  <p:embed/>
                  <p:pic>
                    <p:nvPicPr>
                      <p:cNvPr id="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9"/>
                        <a:ext cx="215401"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Straight Connector 7"/>
          <p:cNvCxnSpPr/>
          <p:nvPr/>
        </p:nvCxnSpPr>
        <p:spPr>
          <a:xfrm>
            <a:off x="469369" y="6820574"/>
            <a:ext cx="740872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469373" y="4338215"/>
            <a:ext cx="7423973" cy="1578894"/>
          </a:xfrm>
          <a:prstGeom prst="rect">
            <a:avLst/>
          </a:prstGeom>
          <a:noFill/>
          <a:ln w="9525">
            <a:noFill/>
            <a:miter lim="800000"/>
            <a:headEnd/>
            <a:tailEnd/>
          </a:ln>
          <a:effectLst/>
        </p:spPr>
        <p:txBody>
          <a:bodyPr tIns="0" bIns="0">
            <a:spAutoFit/>
          </a:bodyPr>
          <a:lstStyle>
            <a:lvl1pPr>
              <a:defRPr sz="3600" b="0">
                <a:solidFill>
                  <a:schemeClr val="accent1"/>
                </a:solidFill>
              </a:defRPr>
            </a:lvl1pPr>
          </a:lstStyle>
          <a:p>
            <a:r>
              <a:rPr lang="en-US" dirty="0"/>
              <a:t>Title is maximum</a:t>
            </a:r>
            <a:br>
              <a:rPr lang="en-US" dirty="0"/>
            </a:br>
            <a:r>
              <a:rPr lang="en-US" dirty="0"/>
              <a:t>three lines and </a:t>
            </a:r>
            <a:br>
              <a:rPr lang="en-US" dirty="0"/>
            </a:br>
            <a:r>
              <a:rPr lang="en-US" dirty="0"/>
              <a:t>set in 36pt</a:t>
            </a:r>
            <a:endParaRPr lang="en-GB" dirty="0"/>
          </a:p>
        </p:txBody>
      </p:sp>
      <p:sp>
        <p:nvSpPr>
          <p:cNvPr id="3" name="Text Placeholder 2"/>
          <p:cNvSpPr>
            <a:spLocks noGrp="1"/>
          </p:cNvSpPr>
          <p:nvPr>
            <p:ph type="body" sz="quarter" idx="10" hasCustomPrompt="1"/>
          </p:nvPr>
        </p:nvSpPr>
        <p:spPr>
          <a:xfrm>
            <a:off x="469367" y="6194691"/>
            <a:ext cx="7408480" cy="276999"/>
          </a:xfrm>
        </p:spPr>
        <p:txBody>
          <a:bodyPr anchor="ctr">
            <a:spAutoFit/>
          </a:bodyPr>
          <a:lstStyle>
            <a:lvl1pPr marL="0" marR="0" indent="0" algn="l" defTabSz="914427" rtl="0" eaLnBrk="1" fontAlgn="base" latinLnBrk="0" hangingPunct="1">
              <a:lnSpc>
                <a:spcPct val="100000"/>
              </a:lnSpc>
              <a:spcBef>
                <a:spcPts val="600"/>
              </a:spcBef>
              <a:spcAft>
                <a:spcPts val="300"/>
              </a:spcAft>
              <a:buClr>
                <a:schemeClr val="tx1"/>
              </a:buClr>
              <a:buSzTx/>
              <a:buFontTx/>
              <a:buNone/>
              <a:tabLst/>
              <a:defRPr sz="1800">
                <a:solidFill>
                  <a:schemeClr val="accent3"/>
                </a:solidFill>
              </a:defRPr>
            </a:lvl1pPr>
          </a:lstStyle>
          <a:p>
            <a:pPr lvl="0"/>
            <a:r>
              <a:rPr lang="en-US" dirty="0"/>
              <a:t>The subtitle is one line and set in 18pt</a:t>
            </a:r>
          </a:p>
        </p:txBody>
      </p:sp>
      <p:sp>
        <p:nvSpPr>
          <p:cNvPr id="5" name="Text Placeholder 4"/>
          <p:cNvSpPr>
            <a:spLocks noGrp="1"/>
          </p:cNvSpPr>
          <p:nvPr>
            <p:ph type="body" sz="quarter" idx="11" hasCustomPrompt="1"/>
          </p:nvPr>
        </p:nvSpPr>
        <p:spPr>
          <a:xfrm>
            <a:off x="5539794" y="6502872"/>
            <a:ext cx="2342629" cy="317236"/>
          </a:xfrm>
        </p:spPr>
        <p:txBody>
          <a:bodyPr anchor="ctr">
            <a:noAutofit/>
          </a:bodyPr>
          <a:lstStyle>
            <a:lvl1pPr algn="r">
              <a:defRPr sz="1600">
                <a:solidFill>
                  <a:schemeClr val="bg2"/>
                </a:solidFill>
              </a:defRPr>
            </a:lvl1pPr>
          </a:lstStyle>
          <a:p>
            <a:pPr lvl="0"/>
            <a:r>
              <a:rPr lang="en-US" dirty="0"/>
              <a:t>mm/</a:t>
            </a:r>
            <a:r>
              <a:rPr lang="en-US" dirty="0" err="1"/>
              <a:t>dd</a:t>
            </a:r>
            <a:r>
              <a:rPr lang="en-US" dirty="0"/>
              <a:t>/</a:t>
            </a:r>
            <a:r>
              <a:rPr lang="en-US" dirty="0" err="1"/>
              <a:t>yyyy</a:t>
            </a:r>
            <a:endParaRPr lang="en-US" dirty="0"/>
          </a:p>
        </p:txBody>
      </p:sp>
      <p:sp>
        <p:nvSpPr>
          <p:cNvPr id="21" name="Text Placeholder 2"/>
          <p:cNvSpPr>
            <a:spLocks noGrp="1"/>
          </p:cNvSpPr>
          <p:nvPr>
            <p:ph type="body" sz="quarter" idx="13" hasCustomPrompt="1"/>
          </p:nvPr>
        </p:nvSpPr>
        <p:spPr>
          <a:xfrm>
            <a:off x="469367" y="6884641"/>
            <a:ext cx="7408480" cy="246221"/>
          </a:xfrm>
        </p:spPr>
        <p:txBody>
          <a:bodyPr anchor="ctr">
            <a:spAutoFit/>
          </a:bodyPr>
          <a:lstStyle>
            <a:lvl1pPr marL="0" marR="0" indent="0" algn="l" defTabSz="914427" rtl="0" eaLnBrk="1" fontAlgn="base" latinLnBrk="0" hangingPunct="1">
              <a:lnSpc>
                <a:spcPct val="100000"/>
              </a:lnSpc>
              <a:spcBef>
                <a:spcPts val="600"/>
              </a:spcBef>
              <a:spcAft>
                <a:spcPts val="300"/>
              </a:spcAft>
              <a:buClr>
                <a:schemeClr val="tx1"/>
              </a:buClr>
              <a:buSzTx/>
              <a:buFontTx/>
              <a:buNone/>
              <a:tabLst/>
              <a:defRPr sz="1600">
                <a:solidFill>
                  <a:schemeClr val="bg2"/>
                </a:solidFill>
              </a:defRPr>
            </a:lvl1pPr>
          </a:lstStyle>
          <a:p>
            <a:pPr lvl="0"/>
            <a:r>
              <a:rPr lang="en-US" dirty="0"/>
              <a:t>Presenter’s Name</a:t>
            </a:r>
          </a:p>
        </p:txBody>
      </p:sp>
      <p:sp>
        <p:nvSpPr>
          <p:cNvPr id="15" name="Picture Placeholder 3"/>
          <p:cNvSpPr>
            <a:spLocks noGrp="1"/>
          </p:cNvSpPr>
          <p:nvPr>
            <p:ph type="pic" sz="quarter" idx="14" hasCustomPrompt="1"/>
          </p:nvPr>
        </p:nvSpPr>
        <p:spPr>
          <a:xfrm>
            <a:off x="0" y="0"/>
            <a:ext cx="13428663" cy="4082143"/>
          </a:xfrm>
        </p:spPr>
        <p:txBody>
          <a:bodyPr anchor="ctr">
            <a:normAutofit/>
          </a:bodyPr>
          <a:lstStyle>
            <a:lvl1pPr algn="ctr">
              <a:defRPr sz="1200"/>
            </a:lvl1pPr>
          </a:lstStyle>
          <a:p>
            <a:r>
              <a:rPr lang="en-GB" dirty="0"/>
              <a:t>‘Space for Cover Picture’</a:t>
            </a:r>
            <a:endParaRPr lang="en-US" dirty="0"/>
          </a:p>
        </p:txBody>
      </p:sp>
      <p:sp>
        <p:nvSpPr>
          <p:cNvPr id="4" name="Text Placeholder 3"/>
          <p:cNvSpPr>
            <a:spLocks noGrp="1"/>
          </p:cNvSpPr>
          <p:nvPr>
            <p:ph type="body" sz="quarter" idx="15" hasCustomPrompt="1"/>
          </p:nvPr>
        </p:nvSpPr>
        <p:spPr>
          <a:xfrm>
            <a:off x="10942375" y="6480269"/>
            <a:ext cx="2036339" cy="614362"/>
          </a:xfrm>
        </p:spPr>
        <p:txBody>
          <a:bodyPr/>
          <a:lstStyle>
            <a:lvl1pPr>
              <a:defRPr/>
            </a:lvl1pPr>
          </a:lstStyle>
          <a:p>
            <a:pPr lvl="0"/>
            <a:r>
              <a:rPr lang="en-US" dirty="0"/>
              <a:t>‘Space for client logo, delete if not needed’</a:t>
            </a:r>
          </a:p>
        </p:txBody>
      </p:sp>
      <p:pic>
        <p:nvPicPr>
          <p:cNvPr id="11" name="Picture 10">
            <a:extLst>
              <a:ext uri="{FF2B5EF4-FFF2-40B4-BE49-F238E27FC236}">
                <a16:creationId xmlns:a16="http://schemas.microsoft.com/office/drawing/2014/main" id="{17B7C36B-B7FB-402B-ABBB-1624FE4A096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24340" y="4338215"/>
            <a:ext cx="3017838" cy="946772"/>
          </a:xfrm>
          <a:prstGeom prst="rect">
            <a:avLst/>
          </a:prstGeom>
        </p:spPr>
      </p:pic>
    </p:spTree>
    <p:extLst>
      <p:ext uri="{BB962C8B-B14F-4D97-AF65-F5344CB8AC3E}">
        <p14:creationId xmlns:p14="http://schemas.microsoft.com/office/powerpoint/2010/main" val="8711431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valueserve Disclaimer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310" y="292610"/>
            <a:ext cx="12521983" cy="443198"/>
          </a:xfrm>
        </p:spPr>
        <p:txBody>
          <a:bodyPr>
            <a:spAutoFit/>
          </a:bodyPr>
          <a:lstStyle>
            <a:lvl1pPr>
              <a:defRPr/>
            </a:lvl1pPr>
          </a:lstStyle>
          <a:p>
            <a:r>
              <a:rPr lang="en-US" dirty="0"/>
              <a:t>Evalueserve disclaimer</a:t>
            </a:r>
          </a:p>
        </p:txBody>
      </p:sp>
      <p:sp>
        <p:nvSpPr>
          <p:cNvPr id="5" name="Rectangle 4">
            <a:extLst>
              <a:ext uri="{FF2B5EF4-FFF2-40B4-BE49-F238E27FC236}">
                <a16:creationId xmlns:a16="http://schemas.microsoft.com/office/drawing/2014/main" id="{C570F15D-9DD4-499D-B3FD-4041CA7972FC}"/>
              </a:ext>
            </a:extLst>
          </p:cNvPr>
          <p:cNvSpPr/>
          <p:nvPr userDrawn="1"/>
        </p:nvSpPr>
        <p:spPr>
          <a:xfrm>
            <a:off x="459522" y="1225300"/>
            <a:ext cx="12521983" cy="984885"/>
          </a:xfrm>
          <a:prstGeom prst="rect">
            <a:avLst/>
          </a:prstGeom>
        </p:spPr>
        <p:txBody>
          <a:bodyPr wrap="square" lIns="0" tIns="0" rIns="0" bIns="0">
            <a:spAutoFit/>
          </a:bodyPr>
          <a:lstStyle/>
          <a:p>
            <a:r>
              <a:rPr lang="en-US" sz="1600" dirty="0">
                <a:solidFill>
                  <a:schemeClr val="bg2"/>
                </a:solidFill>
                <a:latin typeface="+mj-lt"/>
                <a:ea typeface="Arial" panose="020B0604020202020204" pitchFamily="34" charset="0"/>
                <a:cs typeface="ArialMT"/>
              </a:rPr>
              <a:t>The information contained in this report has been obtained from reliable sources. The output is in accordance with the information available on such sources and has been carried out to the best of our knowledge with utmost care and precision. While Evalueserve has no reason to believe that there is any inaccuracy or defect in such information, Evalueserve disclaims all warranties, expressed or implied, including warranties of accuracy, completeness, correctness, adequacy, merchantability and / or fitness of the information.</a:t>
            </a:r>
            <a:endParaRPr lang="en-US" sz="1600" dirty="0">
              <a:solidFill>
                <a:schemeClr val="bg2"/>
              </a:solidFill>
              <a:latin typeface="+mj-lt"/>
            </a:endParaRPr>
          </a:p>
        </p:txBody>
      </p:sp>
    </p:spTree>
    <p:extLst>
      <p:ext uri="{BB962C8B-B14F-4D97-AF65-F5344CB8AC3E}">
        <p14:creationId xmlns:p14="http://schemas.microsoft.com/office/powerpoint/2010/main" val="2410881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14676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Layout">
    <p:bg>
      <p:bgPr>
        <a:solidFill>
          <a:srgbClr val="CFE5F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310" y="292610"/>
            <a:ext cx="12521983" cy="443198"/>
          </a:xfrm>
        </p:spPr>
        <p:txBody>
          <a:bodyPr>
            <a:spAutoFit/>
          </a:bodyPr>
          <a:lstStyle/>
          <a:p>
            <a:r>
              <a:rPr lang="en-US"/>
              <a:t>Click to edit Master title style</a:t>
            </a:r>
            <a:endParaRPr lang="en-US" dirty="0"/>
          </a:p>
        </p:txBody>
      </p:sp>
      <p:sp>
        <p:nvSpPr>
          <p:cNvPr id="3" name="Text Placeholder 5"/>
          <p:cNvSpPr>
            <a:spLocks noGrp="1"/>
          </p:cNvSpPr>
          <p:nvPr>
            <p:ph type="body" sz="quarter" idx="10" hasCustomPrompt="1"/>
          </p:nvPr>
        </p:nvSpPr>
        <p:spPr>
          <a:xfrm>
            <a:off x="457310" y="777242"/>
            <a:ext cx="12521983"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9392837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Layout">
    <p:bg>
      <p:bgPr>
        <a:solidFill>
          <a:srgbClr val="C9C0D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310" y="292610"/>
            <a:ext cx="12521983" cy="443198"/>
          </a:xfrm>
        </p:spPr>
        <p:txBody>
          <a:bodyPr>
            <a:spAutoFit/>
          </a:bodyPr>
          <a:lstStyle>
            <a:lvl1pPr>
              <a:lnSpc>
                <a:spcPct val="95000"/>
              </a:lnSpc>
              <a:spcBef>
                <a:spcPts val="0"/>
              </a:spcBef>
              <a:spcAft>
                <a:spcPts val="0"/>
              </a:spcAft>
              <a:defRPr/>
            </a:lvl1pPr>
          </a:lstStyle>
          <a:p>
            <a:r>
              <a:rPr lang="en-US"/>
              <a:t>Click to edit Master title style</a:t>
            </a:r>
            <a:endParaRPr lang="en-US" dirty="0"/>
          </a:p>
        </p:txBody>
      </p:sp>
      <p:sp>
        <p:nvSpPr>
          <p:cNvPr id="3" name="Text Placeholder 5"/>
          <p:cNvSpPr>
            <a:spLocks noGrp="1"/>
          </p:cNvSpPr>
          <p:nvPr>
            <p:ph type="body" sz="quarter" idx="10" hasCustomPrompt="1"/>
          </p:nvPr>
        </p:nvSpPr>
        <p:spPr>
          <a:xfrm>
            <a:off x="457310" y="777242"/>
            <a:ext cx="12521983"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6020501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lank Layout">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310" y="292610"/>
            <a:ext cx="12521983" cy="443198"/>
          </a:xfrm>
        </p:spPr>
        <p:txBody>
          <a:bodyPr>
            <a:spAutoFit/>
          </a:bodyPr>
          <a:lstStyle>
            <a:lvl1pPr>
              <a:lnSpc>
                <a:spcPct val="95000"/>
              </a:lnSpc>
              <a:spcBef>
                <a:spcPts val="0"/>
              </a:spcBef>
              <a:spcAft>
                <a:spcPts val="0"/>
              </a:spcAft>
              <a:defRPr/>
            </a:lvl1pPr>
          </a:lstStyle>
          <a:p>
            <a:r>
              <a:rPr lang="en-US"/>
              <a:t>Click to edit Master title style</a:t>
            </a:r>
            <a:endParaRPr lang="en-US" dirty="0"/>
          </a:p>
        </p:txBody>
      </p:sp>
      <p:sp>
        <p:nvSpPr>
          <p:cNvPr id="3" name="Text Placeholder 5"/>
          <p:cNvSpPr>
            <a:spLocks noGrp="1"/>
          </p:cNvSpPr>
          <p:nvPr>
            <p:ph type="body" sz="quarter" idx="10" hasCustomPrompt="1"/>
          </p:nvPr>
        </p:nvSpPr>
        <p:spPr>
          <a:xfrm>
            <a:off x="457310" y="777242"/>
            <a:ext cx="12521983"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19087075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Breaker">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nvPr>
        </p:nvGraphicFramePr>
        <p:xfrm>
          <a:off x="1" y="9"/>
          <a:ext cx="215203" cy="174845"/>
        </p:xfrm>
        <a:graphic>
          <a:graphicData uri="http://schemas.openxmlformats.org/presentationml/2006/ole">
            <mc:AlternateContent xmlns:mc="http://schemas.openxmlformats.org/markup-compatibility/2006">
              <mc:Choice xmlns:v="urn:schemas-microsoft-com:vml" Requires="v">
                <p:oleObj spid="_x0000_s3084"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9"/>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userDrawn="1"/>
        </p:nvGrpSpPr>
        <p:grpSpPr>
          <a:xfrm>
            <a:off x="2512991" y="1133113"/>
            <a:ext cx="10100993" cy="6420218"/>
            <a:chOff x="1269882" y="1020138"/>
            <a:chExt cx="7317089" cy="5847385"/>
          </a:xfrm>
        </p:grpSpPr>
        <p:sp>
          <p:nvSpPr>
            <p:cNvPr id="16" name="Rectangle 3"/>
            <p:cNvSpPr/>
            <p:nvPr userDrawn="1"/>
          </p:nvSpPr>
          <p:spPr>
            <a:xfrm rot="3022933">
              <a:off x="4033042" y="984493"/>
              <a:ext cx="1790769" cy="7317089"/>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914427"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914427"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18" name="Freeform 17"/>
            <p:cNvSpPr/>
            <p:nvPr userDrawn="1"/>
          </p:nvSpPr>
          <p:spPr>
            <a:xfrm>
              <a:off x="6556290" y="1874970"/>
              <a:ext cx="1509803" cy="2230277"/>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914427"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914427"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465904" y="1816089"/>
            <a:ext cx="7307247" cy="2775809"/>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600" b="0">
                <a:solidFill>
                  <a:schemeClr val="accent1"/>
                </a:solidFill>
              </a:defRPr>
            </a:lvl1pPr>
          </a:lstStyle>
          <a:p>
            <a:r>
              <a:rPr lang="en-US" dirty="0"/>
              <a:t>Divider </a:t>
            </a:r>
            <a:br>
              <a:rPr lang="en-US" dirty="0"/>
            </a:br>
            <a:r>
              <a:rPr lang="en-US" dirty="0"/>
              <a:t>Title</a:t>
            </a:r>
            <a:endParaRPr lang="en-GB" dirty="0"/>
          </a:p>
        </p:txBody>
      </p:sp>
      <p:cxnSp>
        <p:nvCxnSpPr>
          <p:cNvPr id="20" name="Straight Connector 19"/>
          <p:cNvCxnSpPr/>
          <p:nvPr userDrawn="1"/>
        </p:nvCxnSpPr>
        <p:spPr>
          <a:xfrm>
            <a:off x="465906" y="4706235"/>
            <a:ext cx="729746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339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over Slide">
    <p:bg>
      <p:bgPr>
        <a:solidFill>
          <a:schemeClr val="bg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467144" y="0"/>
            <a:ext cx="6209917" cy="7553326"/>
            <a:chOff x="371822" y="0"/>
            <a:chExt cx="4942827" cy="7553326"/>
          </a:xfrm>
        </p:grpSpPr>
        <p:sp>
          <p:nvSpPr>
            <p:cNvPr id="30" name="Rectangle 29"/>
            <p:cNvSpPr/>
            <p:nvPr userDrawn="1"/>
          </p:nvSpPr>
          <p:spPr>
            <a:xfrm>
              <a:off x="372620" y="146957"/>
              <a:ext cx="4935404" cy="7406368"/>
            </a:xfrm>
            <a:prstGeom prst="rect">
              <a:avLst/>
            </a:prstGeom>
            <a:solidFill>
              <a:srgbClr val="47254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dirty="0"/>
            </a:p>
          </p:txBody>
        </p:sp>
        <p:sp>
          <p:nvSpPr>
            <p:cNvPr id="31" name="Freeform: Shape 30"/>
            <p:cNvSpPr/>
            <p:nvPr userDrawn="1"/>
          </p:nvSpPr>
          <p:spPr bwMode="auto">
            <a:xfrm>
              <a:off x="371822" y="5478994"/>
              <a:ext cx="4937000" cy="2074332"/>
            </a:xfrm>
            <a:custGeom>
              <a:avLst/>
              <a:gdLst>
                <a:gd name="connsiteX0" fmla="*/ 2569102 w 4937002"/>
                <a:gd name="connsiteY0" fmla="*/ 2110 h 2074333"/>
                <a:gd name="connsiteX1" fmla="*/ 4312070 w 4937002"/>
                <a:gd name="connsiteY1" fmla="*/ 808837 h 2074333"/>
                <a:gd name="connsiteX2" fmla="*/ 4900474 w 4937002"/>
                <a:gd name="connsiteY2" fmla="*/ 1893471 h 2074333"/>
                <a:gd name="connsiteX3" fmla="*/ 4937002 w 4937002"/>
                <a:gd name="connsiteY3" fmla="*/ 2074333 h 2074333"/>
                <a:gd name="connsiteX4" fmla="*/ 0 w 4937002"/>
                <a:gd name="connsiteY4" fmla="*/ 2074333 h 2074333"/>
                <a:gd name="connsiteX5" fmla="*/ 26901 w 4937002"/>
                <a:gd name="connsiteY5" fmla="*/ 1929359 h 2074333"/>
                <a:gd name="connsiteX6" fmla="*/ 767155 w 4937002"/>
                <a:gd name="connsiteY6" fmla="*/ 663779 h 2074333"/>
                <a:gd name="connsiteX7" fmla="*/ 2569102 w 4937002"/>
                <a:gd name="connsiteY7" fmla="*/ 2110 h 20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7002" h="2074333">
                  <a:moveTo>
                    <a:pt x="2569102" y="2110"/>
                  </a:moveTo>
                  <a:cubicBezTo>
                    <a:pt x="3210606" y="28360"/>
                    <a:pt x="3842279" y="299343"/>
                    <a:pt x="4312070" y="808837"/>
                  </a:cubicBezTo>
                  <a:cubicBezTo>
                    <a:pt x="4605689" y="1127270"/>
                    <a:pt x="4801327" y="1501189"/>
                    <a:pt x="4900474" y="1893471"/>
                  </a:cubicBezTo>
                  <a:lnTo>
                    <a:pt x="4937002" y="2074333"/>
                  </a:lnTo>
                  <a:lnTo>
                    <a:pt x="0" y="2074333"/>
                  </a:lnTo>
                  <a:lnTo>
                    <a:pt x="26901" y="1929359"/>
                  </a:lnTo>
                  <a:cubicBezTo>
                    <a:pt x="137712" y="1459100"/>
                    <a:pt x="385323" y="1015857"/>
                    <a:pt x="767155" y="663779"/>
                  </a:cubicBezTo>
                  <a:cubicBezTo>
                    <a:pt x="1276266" y="194342"/>
                    <a:pt x="1927599" y="-24140"/>
                    <a:pt x="2569102" y="2110"/>
                  </a:cubicBezTo>
                  <a:close/>
                </a:path>
              </a:pathLst>
            </a:custGeom>
            <a:solidFill>
              <a:srgbClr val="CFE5F7"/>
            </a:solidFill>
            <a:ln w="9525">
              <a:noFill/>
              <a:miter lim="800000"/>
              <a:headEnd/>
              <a:tailEnd/>
            </a:ln>
            <a:effectLst/>
          </p:spPr>
          <p:txBody>
            <a:bodyPr lIns="108000" tIns="108000" rIns="108000" bIns="108000" rtlCol="0" anchor="ctr">
              <a:noAutofit/>
            </a:bodyPr>
            <a:lstStyle/>
            <a:p>
              <a:pPr algn="l"/>
              <a:endParaRPr lang="en-US" sz="1400" dirty="0">
                <a:solidFill>
                  <a:schemeClr val="bg1"/>
                </a:solidFill>
                <a:latin typeface="+mj-lt"/>
                <a:ea typeface="Verdana" pitchFamily="34" charset="0"/>
                <a:cs typeface="Verdana" pitchFamily="34" charset="0"/>
              </a:endParaRPr>
            </a:p>
          </p:txBody>
        </p:sp>
        <p:sp>
          <p:nvSpPr>
            <p:cNvPr id="33" name="Rectangle 32"/>
            <p:cNvSpPr/>
            <p:nvPr userDrawn="1"/>
          </p:nvSpPr>
          <p:spPr>
            <a:xfrm>
              <a:off x="379245" y="0"/>
              <a:ext cx="4935404" cy="81643"/>
            </a:xfrm>
            <a:prstGeom prst="rect">
              <a:avLst/>
            </a:prstGeom>
            <a:solidFill>
              <a:schemeClr val="tx2">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00" dirty="0"/>
            </a:p>
          </p:txBody>
        </p:sp>
      </p:grpSp>
      <p:graphicFrame>
        <p:nvGraphicFramePr>
          <p:cNvPr id="103516" name="Rectangle 92" hidden="1"/>
          <p:cNvGraphicFramePr>
            <a:graphicFrameLocks/>
          </p:cNvGraphicFramePr>
          <p:nvPr>
            <p:custDataLst>
              <p:tags r:id="rId2"/>
            </p:custDataLst>
          </p:nvPr>
        </p:nvGraphicFramePr>
        <p:xfrm>
          <a:off x="1" y="9"/>
          <a:ext cx="215203" cy="174845"/>
        </p:xfrm>
        <a:graphic>
          <a:graphicData uri="http://schemas.openxmlformats.org/presentationml/2006/ole">
            <mc:AlternateContent xmlns:mc="http://schemas.openxmlformats.org/markup-compatibility/2006">
              <mc:Choice xmlns:v="urn:schemas-microsoft-com:vml" Requires="v">
                <p:oleObj spid="_x0000_s4108"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9"/>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Placeholder 3"/>
          <p:cNvSpPr>
            <a:spLocks noGrp="1"/>
          </p:cNvSpPr>
          <p:nvPr>
            <p:ph type="body" sz="quarter" idx="16" hasCustomPrompt="1"/>
          </p:nvPr>
        </p:nvSpPr>
        <p:spPr>
          <a:xfrm>
            <a:off x="10942375" y="6480269"/>
            <a:ext cx="2036339" cy="614362"/>
          </a:xfrm>
        </p:spPr>
        <p:txBody>
          <a:bodyPr/>
          <a:lstStyle>
            <a:lvl1pPr>
              <a:defRPr>
                <a:solidFill>
                  <a:schemeClr val="bg1"/>
                </a:solidFill>
              </a:defRPr>
            </a:lvl1pPr>
          </a:lstStyle>
          <a:p>
            <a:pPr lvl="0"/>
            <a:r>
              <a:rPr lang="en-US" dirty="0"/>
              <a:t>‘Space for client logo, delete if not needed’</a:t>
            </a:r>
          </a:p>
        </p:txBody>
      </p:sp>
      <p:sp>
        <p:nvSpPr>
          <p:cNvPr id="20" name="Rectangle 2"/>
          <p:cNvSpPr>
            <a:spLocks noGrp="1" noChangeArrowheads="1"/>
          </p:cNvSpPr>
          <p:nvPr>
            <p:ph type="title" hasCustomPrompt="1"/>
          </p:nvPr>
        </p:nvSpPr>
        <p:spPr bwMode="auto">
          <a:xfrm>
            <a:off x="672994" y="751868"/>
            <a:ext cx="5812574" cy="1620782"/>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600" b="0">
                <a:solidFill>
                  <a:schemeClr val="bg1"/>
                </a:solidFill>
                <a:latin typeface="Arial" panose="020B0604020202020204" pitchFamily="34" charset="0"/>
                <a:cs typeface="Arial" panose="020B0604020202020204" pitchFamily="34" charset="0"/>
              </a:defRPr>
            </a:lvl1pPr>
          </a:lstStyle>
          <a:p>
            <a:r>
              <a:rPr lang="en-US" dirty="0"/>
              <a:t>Title is a maximum of three lines and set</a:t>
            </a:r>
            <a:br>
              <a:rPr lang="en-US" dirty="0"/>
            </a:br>
            <a:r>
              <a:rPr lang="en-US" dirty="0"/>
              <a:t>in 36pt</a:t>
            </a:r>
            <a:endParaRPr lang="en-GB" dirty="0"/>
          </a:p>
        </p:txBody>
      </p:sp>
      <p:sp>
        <p:nvSpPr>
          <p:cNvPr id="22" name="Text Placeholder 2"/>
          <p:cNvSpPr>
            <a:spLocks noGrp="1"/>
          </p:cNvSpPr>
          <p:nvPr>
            <p:ph type="body" sz="quarter" idx="10" hasCustomPrompt="1"/>
          </p:nvPr>
        </p:nvSpPr>
        <p:spPr>
          <a:xfrm>
            <a:off x="672994" y="2722323"/>
            <a:ext cx="5793146" cy="576057"/>
          </a:xfrm>
        </p:spPr>
        <p:txBody>
          <a:bodyPr anchor="ctr">
            <a:noAutofit/>
          </a:bodyPr>
          <a:lstStyle>
            <a:lvl1pPr marL="0" marR="0" indent="0" algn="l" defTabSz="914427" rtl="0" eaLnBrk="1" fontAlgn="base" latinLnBrk="0" hangingPunct="1">
              <a:lnSpc>
                <a:spcPct val="100000"/>
              </a:lnSpc>
              <a:spcBef>
                <a:spcPts val="600"/>
              </a:spcBef>
              <a:spcAft>
                <a:spcPts val="300"/>
              </a:spcAft>
              <a:buClr>
                <a:schemeClr val="tx1"/>
              </a:buClr>
              <a:buSzTx/>
              <a:buFontTx/>
              <a:buNone/>
              <a:tabLst/>
              <a:defRPr sz="1800">
                <a:solidFill>
                  <a:schemeClr val="bg1"/>
                </a:solidFill>
              </a:defRPr>
            </a:lvl1pPr>
          </a:lstStyle>
          <a:p>
            <a:pPr marL="0" marR="0" lvl="0" indent="0" algn="l" defTabSz="914427" rtl="0" eaLnBrk="1" fontAlgn="base" latinLnBrk="0" hangingPunct="1">
              <a:lnSpc>
                <a:spcPct val="100000"/>
              </a:lnSpc>
              <a:spcBef>
                <a:spcPts val="600"/>
              </a:spcBef>
              <a:spcAft>
                <a:spcPts val="300"/>
              </a:spcAft>
              <a:buClr>
                <a:schemeClr val="tx1"/>
              </a:buClr>
              <a:buSzTx/>
              <a:buFontTx/>
              <a:buNone/>
              <a:tabLst/>
              <a:defRPr/>
            </a:pPr>
            <a:r>
              <a:rPr lang="en-US" dirty="0"/>
              <a:t>The subtitle is one line set in 18pt</a:t>
            </a:r>
          </a:p>
        </p:txBody>
      </p:sp>
      <p:sp>
        <p:nvSpPr>
          <p:cNvPr id="23" name="Text Placeholder 4"/>
          <p:cNvSpPr>
            <a:spLocks noGrp="1"/>
          </p:cNvSpPr>
          <p:nvPr>
            <p:ph type="body" sz="quarter" idx="11" hasCustomPrompt="1"/>
          </p:nvPr>
        </p:nvSpPr>
        <p:spPr>
          <a:xfrm>
            <a:off x="672994" y="4469696"/>
            <a:ext cx="2307524" cy="317236"/>
          </a:xfrm>
        </p:spPr>
        <p:txBody>
          <a:bodyPr anchor="ctr">
            <a:noAutofit/>
          </a:bodyPr>
          <a:lstStyle>
            <a:lvl1pPr algn="l">
              <a:defRPr sz="1600">
                <a:solidFill>
                  <a:schemeClr val="bg1"/>
                </a:solidFill>
              </a:defRPr>
            </a:lvl1pPr>
          </a:lstStyle>
          <a:p>
            <a:pPr lvl="0"/>
            <a:r>
              <a:rPr lang="en-US" dirty="0"/>
              <a:t>mm/</a:t>
            </a:r>
            <a:r>
              <a:rPr lang="en-US" dirty="0" err="1"/>
              <a:t>dd</a:t>
            </a:r>
            <a:r>
              <a:rPr lang="en-US" dirty="0"/>
              <a:t>/</a:t>
            </a:r>
            <a:r>
              <a:rPr lang="en-US" dirty="0" err="1"/>
              <a:t>yyyy</a:t>
            </a:r>
            <a:endParaRPr lang="en-US" dirty="0"/>
          </a:p>
        </p:txBody>
      </p:sp>
      <p:sp>
        <p:nvSpPr>
          <p:cNvPr id="25" name="Text Placeholder 2"/>
          <p:cNvSpPr>
            <a:spLocks noGrp="1"/>
          </p:cNvSpPr>
          <p:nvPr>
            <p:ph type="body" sz="quarter" idx="15" hasCustomPrompt="1"/>
          </p:nvPr>
        </p:nvSpPr>
        <p:spPr>
          <a:xfrm>
            <a:off x="672999" y="4942254"/>
            <a:ext cx="5738457" cy="314405"/>
          </a:xfrm>
        </p:spPr>
        <p:txBody>
          <a:bodyPr anchor="ctr">
            <a:noAutofit/>
          </a:bodyPr>
          <a:lstStyle>
            <a:lvl1pPr marL="0" marR="0" indent="0" algn="l" defTabSz="914427" rtl="0" eaLnBrk="1" fontAlgn="base" latinLnBrk="0" hangingPunct="1">
              <a:lnSpc>
                <a:spcPct val="100000"/>
              </a:lnSpc>
              <a:spcBef>
                <a:spcPts val="600"/>
              </a:spcBef>
              <a:spcAft>
                <a:spcPts val="300"/>
              </a:spcAft>
              <a:buClr>
                <a:schemeClr val="tx1"/>
              </a:buClr>
              <a:buSzTx/>
              <a:buFontTx/>
              <a:buNone/>
              <a:tabLst/>
              <a:defRPr sz="1600">
                <a:solidFill>
                  <a:schemeClr val="bg1"/>
                </a:solidFill>
              </a:defRPr>
            </a:lvl1pPr>
          </a:lstStyle>
          <a:p>
            <a:r>
              <a:rPr lang="en-GB" dirty="0"/>
              <a:t>Presenter’s Name</a:t>
            </a:r>
          </a:p>
        </p:txBody>
      </p:sp>
      <p:pic>
        <p:nvPicPr>
          <p:cNvPr id="13" name="Picture 12">
            <a:extLst>
              <a:ext uri="{FF2B5EF4-FFF2-40B4-BE49-F238E27FC236}">
                <a16:creationId xmlns:a16="http://schemas.microsoft.com/office/drawing/2014/main" id="{DDD680BB-BE96-412B-844B-97D974900BA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53488" y="6160524"/>
            <a:ext cx="2977467" cy="934107"/>
          </a:xfrm>
          <a:prstGeom prst="rect">
            <a:avLst/>
          </a:prstGeom>
        </p:spPr>
      </p:pic>
    </p:spTree>
    <p:extLst>
      <p:ext uri="{BB962C8B-B14F-4D97-AF65-F5344CB8AC3E}">
        <p14:creationId xmlns:p14="http://schemas.microsoft.com/office/powerpoint/2010/main" val="6030513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Breaker">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nvPr>
        </p:nvGraphicFramePr>
        <p:xfrm>
          <a:off x="1" y="9"/>
          <a:ext cx="215203" cy="174845"/>
        </p:xfrm>
        <a:graphic>
          <a:graphicData uri="http://schemas.openxmlformats.org/presentationml/2006/ole">
            <mc:AlternateContent xmlns:mc="http://schemas.openxmlformats.org/markup-compatibility/2006">
              <mc:Choice xmlns:v="urn:schemas-microsoft-com:vml" Requires="v">
                <p:oleObj spid="_x0000_s5132"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9"/>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Top Corners Rounded 13"/>
          <p:cNvSpPr/>
          <p:nvPr userDrawn="1"/>
        </p:nvSpPr>
        <p:spPr>
          <a:xfrm rot="5400000" flipH="1">
            <a:off x="3172706" y="1084887"/>
            <a:ext cx="2576068" cy="8474722"/>
          </a:xfrm>
          <a:prstGeom prst="round2SameRect">
            <a:avLst>
              <a:gd name="adj1" fmla="val 50000"/>
              <a:gd name="adj2" fmla="val 0"/>
            </a:avLst>
          </a:prstGeom>
          <a:solidFill>
            <a:srgbClr val="47254B">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100" dirty="0"/>
          </a:p>
        </p:txBody>
      </p:sp>
      <p:sp>
        <p:nvSpPr>
          <p:cNvPr id="15" name="Freeform: Shape 14"/>
          <p:cNvSpPr/>
          <p:nvPr userDrawn="1"/>
        </p:nvSpPr>
        <p:spPr bwMode="auto">
          <a:xfrm rot="5400000" flipH="1">
            <a:off x="-384743" y="4642346"/>
            <a:ext cx="2576066" cy="1359823"/>
          </a:xfrm>
          <a:custGeom>
            <a:avLst/>
            <a:gdLst>
              <a:gd name="connsiteX0" fmla="*/ 2569102 w 4937002"/>
              <a:gd name="connsiteY0" fmla="*/ 2110 h 2074333"/>
              <a:gd name="connsiteX1" fmla="*/ 4312070 w 4937002"/>
              <a:gd name="connsiteY1" fmla="*/ 808837 h 2074333"/>
              <a:gd name="connsiteX2" fmla="*/ 4900474 w 4937002"/>
              <a:gd name="connsiteY2" fmla="*/ 1893471 h 2074333"/>
              <a:gd name="connsiteX3" fmla="*/ 4937002 w 4937002"/>
              <a:gd name="connsiteY3" fmla="*/ 2074333 h 2074333"/>
              <a:gd name="connsiteX4" fmla="*/ 0 w 4937002"/>
              <a:gd name="connsiteY4" fmla="*/ 2074333 h 2074333"/>
              <a:gd name="connsiteX5" fmla="*/ 26901 w 4937002"/>
              <a:gd name="connsiteY5" fmla="*/ 1929359 h 2074333"/>
              <a:gd name="connsiteX6" fmla="*/ 767155 w 4937002"/>
              <a:gd name="connsiteY6" fmla="*/ 663779 h 2074333"/>
              <a:gd name="connsiteX7" fmla="*/ 2569102 w 4937002"/>
              <a:gd name="connsiteY7" fmla="*/ 2110 h 20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7002" h="2074333">
                <a:moveTo>
                  <a:pt x="2569102" y="2110"/>
                </a:moveTo>
                <a:cubicBezTo>
                  <a:pt x="3210606" y="28360"/>
                  <a:pt x="3842279" y="299343"/>
                  <a:pt x="4312070" y="808837"/>
                </a:cubicBezTo>
                <a:cubicBezTo>
                  <a:pt x="4605689" y="1127270"/>
                  <a:pt x="4801327" y="1501189"/>
                  <a:pt x="4900474" y="1893471"/>
                </a:cubicBezTo>
                <a:lnTo>
                  <a:pt x="4937002" y="2074333"/>
                </a:lnTo>
                <a:lnTo>
                  <a:pt x="0" y="2074333"/>
                </a:lnTo>
                <a:lnTo>
                  <a:pt x="26901" y="1929359"/>
                </a:lnTo>
                <a:cubicBezTo>
                  <a:pt x="137712" y="1459100"/>
                  <a:pt x="385323" y="1015857"/>
                  <a:pt x="767155" y="663779"/>
                </a:cubicBezTo>
                <a:cubicBezTo>
                  <a:pt x="1276266" y="194342"/>
                  <a:pt x="1927599" y="-24140"/>
                  <a:pt x="2569102" y="2110"/>
                </a:cubicBezTo>
                <a:close/>
              </a:path>
            </a:pathLst>
          </a:custGeom>
          <a:solidFill>
            <a:srgbClr val="CFE5F7"/>
          </a:solidFill>
          <a:ln w="9525">
            <a:noFill/>
            <a:miter lim="800000"/>
            <a:headEnd/>
            <a:tailEnd/>
          </a:ln>
          <a:effectLst/>
        </p:spPr>
        <p:txBody>
          <a:bodyPr lIns="108000" tIns="108000" rIns="108000" bIns="108000" rtlCol="0" anchor="ctr">
            <a:noAutofit/>
          </a:bodyPr>
          <a:lstStyle/>
          <a:p>
            <a:pPr lvl="0"/>
            <a:endParaRPr lang="en-US" sz="1400" dirty="0">
              <a:solidFill>
                <a:schemeClr val="bg1"/>
              </a:solidFill>
              <a:latin typeface="+mj-lt"/>
              <a:ea typeface="Verdana" pitchFamily="34" charset="0"/>
              <a:cs typeface="Verdana" pitchFamily="34" charset="0"/>
            </a:endParaRPr>
          </a:p>
        </p:txBody>
      </p:sp>
      <p:sp>
        <p:nvSpPr>
          <p:cNvPr id="16" name="Rectangle 15"/>
          <p:cNvSpPr/>
          <p:nvPr userDrawn="1"/>
        </p:nvSpPr>
        <p:spPr bwMode="auto">
          <a:xfrm flipH="1">
            <a:off x="-3" y="4034213"/>
            <a:ext cx="123088" cy="2578608"/>
          </a:xfrm>
          <a:prstGeom prst="rect">
            <a:avLst/>
          </a:prstGeom>
          <a:solidFill>
            <a:schemeClr val="tx2"/>
          </a:solidFill>
          <a:ln w="9525">
            <a:noFill/>
            <a:miter lim="800000"/>
            <a:headEnd/>
            <a:tailEnd/>
          </a:ln>
          <a:effectLst/>
        </p:spPr>
        <p:txBody>
          <a:bodyPr lIns="108000" tIns="108000" rIns="108000" bIns="108000" rtlCol="0" anchor="ctr">
            <a:noAutofit/>
          </a:bodyPr>
          <a:lstStyle/>
          <a:p>
            <a:pPr algn="l"/>
            <a:endParaRPr lang="en-US" sz="1400" dirty="0">
              <a:solidFill>
                <a:schemeClr val="bg1"/>
              </a:solidFill>
              <a:latin typeface="+mj-lt"/>
              <a:ea typeface="Verdana" pitchFamily="34" charset="0"/>
              <a:cs typeface="Verdana" pitchFamily="34" charset="0"/>
            </a:endParaRPr>
          </a:p>
        </p:txBody>
      </p:sp>
      <p:sp>
        <p:nvSpPr>
          <p:cNvPr id="18" name="Rectangle 2"/>
          <p:cNvSpPr>
            <a:spLocks noGrp="1" noChangeArrowheads="1"/>
          </p:cNvSpPr>
          <p:nvPr>
            <p:ph type="title" hasCustomPrompt="1"/>
          </p:nvPr>
        </p:nvSpPr>
        <p:spPr bwMode="auto">
          <a:xfrm>
            <a:off x="2028648" y="4584202"/>
            <a:ext cx="6167548" cy="1476109"/>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lvl1pPr>
              <a:defRPr sz="3600" b="0">
                <a:solidFill>
                  <a:schemeClr val="bg1"/>
                </a:solidFill>
                <a:latin typeface="Arial" panose="020B0604020202020204" pitchFamily="34" charset="0"/>
                <a:cs typeface="Arial" panose="020B0604020202020204" pitchFamily="34" charset="0"/>
              </a:defRPr>
            </a:lvl1pPr>
          </a:lstStyle>
          <a:p>
            <a:r>
              <a:rPr lang="en-US" dirty="0"/>
              <a:t>Divider </a:t>
            </a:r>
            <a:br>
              <a:rPr lang="en-US" dirty="0"/>
            </a:br>
            <a:r>
              <a:rPr lang="en-US" dirty="0"/>
              <a:t>Title</a:t>
            </a:r>
            <a:endParaRPr lang="en-GB" dirty="0"/>
          </a:p>
        </p:txBody>
      </p:sp>
    </p:spTree>
    <p:extLst>
      <p:ext uri="{BB962C8B-B14F-4D97-AF65-F5344CB8AC3E}">
        <p14:creationId xmlns:p14="http://schemas.microsoft.com/office/powerpoint/2010/main" val="27098238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1" y="9"/>
          <a:ext cx="215203" cy="174845"/>
        </p:xfrm>
        <a:graphic>
          <a:graphicData uri="http://schemas.openxmlformats.org/presentationml/2006/ole">
            <mc:AlternateContent xmlns:mc="http://schemas.openxmlformats.org/markup-compatibility/2006">
              <mc:Choice xmlns:v="urn:schemas-microsoft-com:vml" Requires="v">
                <p:oleObj spid="_x0000_s6156" name="think-cell Slide" r:id="rId4" imgW="0" imgH="0" progId="TCLayout.ActiveDocument.1">
                  <p:embed/>
                </p:oleObj>
              </mc:Choice>
              <mc:Fallback>
                <p:oleObj name="think-cell Slide" r:id="rId4" imgW="0" imgH="0" progId="TCLayout.ActiveDocument.1">
                  <p:embed/>
                  <p:pic>
                    <p:nvPicPr>
                      <p:cNvPr id="6" name="Objekt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9"/>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hasCustomPrompt="1"/>
          </p:nvPr>
        </p:nvSpPr>
        <p:spPr bwMode="auto">
          <a:xfrm>
            <a:off x="457310" y="292610"/>
            <a:ext cx="12521983"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27030129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310" y="292610"/>
            <a:ext cx="12521983" cy="443198"/>
          </a:xfrm>
        </p:spPr>
        <p:txBody>
          <a:bodyPr>
            <a:spAutoFit/>
          </a:bodyPr>
          <a:lstStyle>
            <a:lvl1pPr>
              <a:defRPr/>
            </a:lvl1pPr>
          </a:lstStyle>
          <a:p>
            <a:r>
              <a:rPr lang="en-US" dirty="0"/>
              <a:t>Click to edit master title style</a:t>
            </a:r>
          </a:p>
        </p:txBody>
      </p:sp>
      <p:sp>
        <p:nvSpPr>
          <p:cNvPr id="6" name="Text Placeholder 5"/>
          <p:cNvSpPr>
            <a:spLocks noGrp="1"/>
          </p:cNvSpPr>
          <p:nvPr>
            <p:ph type="body" sz="quarter" idx="12" hasCustomPrompt="1"/>
          </p:nvPr>
        </p:nvSpPr>
        <p:spPr>
          <a:xfrm>
            <a:off x="457310" y="1240536"/>
            <a:ext cx="12521983" cy="5440680"/>
          </a:xfrm>
        </p:spPr>
        <p:txBody>
          <a:bodyPr bIns="0"/>
          <a:lstStyle>
            <a:lvl1pPr>
              <a:defRPr>
                <a:solidFill>
                  <a:schemeClr val="bg2"/>
                </a:solidFill>
              </a:defRPr>
            </a:lvl1pPr>
            <a:lvl2pPr>
              <a:buClr>
                <a:schemeClr val="accent1"/>
              </a:buClr>
              <a:defRPr>
                <a:solidFill>
                  <a:schemeClr val="bg2"/>
                </a:solidFill>
              </a:defRPr>
            </a:lvl2pPr>
            <a:lvl3pPr>
              <a:buClr>
                <a:schemeClr val="accent1"/>
              </a:buClr>
              <a:defRPr>
                <a:solidFill>
                  <a:schemeClr val="bg2"/>
                </a:solidFill>
              </a:defRPr>
            </a:lvl3pPr>
            <a:lvl4pPr>
              <a:buClr>
                <a:schemeClr val="accent1"/>
              </a:buClr>
              <a:defRPr>
                <a:solidFill>
                  <a:schemeClr val="bg2"/>
                </a:solidFill>
              </a:defRPr>
            </a:lvl4pPr>
            <a:lvl5pPr>
              <a:buClr>
                <a:schemeClr val="accent1"/>
              </a:buClr>
              <a:defRPr>
                <a:solidFill>
                  <a:schemeClr val="bg2"/>
                </a:solidFill>
              </a:defRPr>
            </a:lvl5pPr>
            <a:lvl6pPr>
              <a:buClr>
                <a:schemeClr val="accent1"/>
              </a:buClr>
              <a:defRPr>
                <a:solidFill>
                  <a:schemeClr val="bg2"/>
                </a:solidFill>
              </a:defRPr>
            </a:lvl6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310" y="292610"/>
            <a:ext cx="12521983" cy="443198"/>
          </a:xfrm>
        </p:spPr>
        <p:txBody>
          <a:bodyPr>
            <a:spAutoFit/>
          </a:bodyPr>
          <a:lstStyle>
            <a:lvl1pPr>
              <a:defRPr/>
            </a:lvl1pPr>
          </a:lstStyle>
          <a:p>
            <a:r>
              <a:rPr lang="en-US" dirty="0"/>
              <a:t>Click to edit master title style</a:t>
            </a:r>
          </a:p>
        </p:txBody>
      </p:sp>
      <p:sp>
        <p:nvSpPr>
          <p:cNvPr id="6" name="Text Placeholder 5"/>
          <p:cNvSpPr>
            <a:spLocks noGrp="1"/>
          </p:cNvSpPr>
          <p:nvPr>
            <p:ph type="body" sz="quarter" idx="12" hasCustomPrompt="1"/>
          </p:nvPr>
        </p:nvSpPr>
        <p:spPr>
          <a:xfrm>
            <a:off x="457310" y="1240536"/>
            <a:ext cx="12521983" cy="5440680"/>
          </a:xfrm>
        </p:spPr>
        <p:txBody>
          <a:bodyPr bIns="0"/>
          <a:lstStyle>
            <a:lvl1pPr>
              <a:defRPr>
                <a:solidFill>
                  <a:schemeClr val="bg2"/>
                </a:solidFill>
              </a:defRPr>
            </a:lvl1pPr>
            <a:lvl2pPr>
              <a:buClr>
                <a:schemeClr val="accent1"/>
              </a:buClr>
              <a:defRPr>
                <a:solidFill>
                  <a:schemeClr val="bg2"/>
                </a:solidFill>
              </a:defRPr>
            </a:lvl2pPr>
            <a:lvl3pPr>
              <a:buClr>
                <a:schemeClr val="accent1"/>
              </a:buClr>
              <a:defRPr>
                <a:solidFill>
                  <a:schemeClr val="bg2"/>
                </a:solidFill>
              </a:defRPr>
            </a:lvl3pPr>
            <a:lvl4pPr>
              <a:buClr>
                <a:schemeClr val="accent1"/>
              </a:buClr>
              <a:defRPr>
                <a:solidFill>
                  <a:schemeClr val="bg2"/>
                </a:solidFill>
              </a:defRPr>
            </a:lvl4pPr>
            <a:lvl5pPr>
              <a:buClr>
                <a:schemeClr val="accent1"/>
              </a:buClr>
              <a:defRPr>
                <a:solidFill>
                  <a:schemeClr val="bg2"/>
                </a:solidFill>
              </a:defRPr>
            </a:lvl5pPr>
            <a:lvl6pPr>
              <a:buClr>
                <a:schemeClr val="accent1"/>
              </a:buClr>
              <a:defRPr>
                <a:solidFill>
                  <a:schemeClr val="bg2"/>
                </a:solidFill>
              </a:defRPr>
            </a:lvl6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4" name="Text Placeholder 5">
            <a:extLst>
              <a:ext uri="{FF2B5EF4-FFF2-40B4-BE49-F238E27FC236}">
                <a16:creationId xmlns:a16="http://schemas.microsoft.com/office/drawing/2014/main" id="{E9FEC84B-38D4-4359-B26C-AD97D8DBAF2B}"/>
              </a:ext>
            </a:extLst>
          </p:cNvPr>
          <p:cNvSpPr>
            <a:spLocks noGrp="1"/>
          </p:cNvSpPr>
          <p:nvPr>
            <p:ph type="body" sz="quarter" idx="10" hasCustomPrompt="1"/>
          </p:nvPr>
        </p:nvSpPr>
        <p:spPr>
          <a:xfrm>
            <a:off x="457310" y="778819"/>
            <a:ext cx="12521983"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29021810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07851956"/>
              </p:ext>
            </p:extLst>
          </p:nvPr>
        </p:nvGraphicFramePr>
        <p:xfrm>
          <a:off x="1998" y="1597"/>
          <a:ext cx="1994" cy="1587"/>
        </p:xfrm>
        <a:graphic>
          <a:graphicData uri="http://schemas.openxmlformats.org/presentationml/2006/ole">
            <mc:AlternateContent xmlns:mc="http://schemas.openxmlformats.org/markup-compatibility/2006">
              <mc:Choice xmlns:v="urn:schemas-microsoft-com:vml" Requires="v">
                <p:oleObj spid="_x0000_s7180" name="think-cell Slide" r:id="rId4" imgW="317" imgH="318" progId="TCLayout.ActiveDocument.1">
                  <p:embed/>
                </p:oleObj>
              </mc:Choice>
              <mc:Fallback>
                <p:oleObj name="think-cell Slide" r:id="rId4" imgW="317" imgH="318" progId="TCLayout.ActiveDocument.1">
                  <p:embed/>
                  <p:pic>
                    <p:nvPicPr>
                      <p:cNvPr id="3" name="Object 2" hidden="1"/>
                      <p:cNvPicPr/>
                      <p:nvPr/>
                    </p:nvPicPr>
                    <p:blipFill>
                      <a:blip r:embed="rId5"/>
                      <a:stretch>
                        <a:fillRect/>
                      </a:stretch>
                    </p:blipFill>
                    <p:spPr>
                      <a:xfrm>
                        <a:off x="1998" y="1597"/>
                        <a:ext cx="1994" cy="1587"/>
                      </a:xfrm>
                      <a:prstGeom prst="rect">
                        <a:avLst/>
                      </a:prstGeom>
                    </p:spPr>
                  </p:pic>
                </p:oleObj>
              </mc:Fallback>
            </mc:AlternateContent>
          </a:graphicData>
        </a:graphic>
      </p:graphicFrame>
      <p:sp>
        <p:nvSpPr>
          <p:cNvPr id="2" name="Title 1"/>
          <p:cNvSpPr>
            <a:spLocks noGrp="1"/>
          </p:cNvSpPr>
          <p:nvPr>
            <p:ph type="title" hasCustomPrompt="1"/>
          </p:nvPr>
        </p:nvSpPr>
        <p:spPr>
          <a:xfrm>
            <a:off x="457310" y="292610"/>
            <a:ext cx="12521983" cy="443198"/>
          </a:xfrm>
        </p:spPr>
        <p:txBody>
          <a:bodyPr>
            <a:spAutoFit/>
          </a:bodyPr>
          <a:lstStyle>
            <a:lvl1pPr>
              <a:defRPr/>
            </a:lvl1pPr>
          </a:lstStyle>
          <a:p>
            <a:r>
              <a:rPr lang="en-US" dirty="0"/>
              <a:t>Click to edit master title style</a:t>
            </a:r>
          </a:p>
        </p:txBody>
      </p:sp>
    </p:spTree>
    <p:extLst>
      <p:ext uri="{BB962C8B-B14F-4D97-AF65-F5344CB8AC3E}">
        <p14:creationId xmlns:p14="http://schemas.microsoft.com/office/powerpoint/2010/main" val="769524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310" y="292610"/>
            <a:ext cx="12521983" cy="443198"/>
          </a:xfrm>
        </p:spPr>
        <p:txBody>
          <a:bodyPr>
            <a:spAutoFit/>
          </a:bodyPr>
          <a:lstStyle>
            <a:lvl1pPr>
              <a:lnSpc>
                <a:spcPct val="95000"/>
              </a:lnSpc>
              <a:spcBef>
                <a:spcPts val="0"/>
              </a:spcBef>
              <a:spcAft>
                <a:spcPts val="0"/>
              </a:spcAft>
              <a:defRPr/>
            </a:lvl1pPr>
          </a:lstStyle>
          <a:p>
            <a:r>
              <a:rPr lang="en-US" dirty="0"/>
              <a:t>Click to edit master title style</a:t>
            </a:r>
          </a:p>
        </p:txBody>
      </p:sp>
      <p:sp>
        <p:nvSpPr>
          <p:cNvPr id="6" name="Text Placeholder 5"/>
          <p:cNvSpPr>
            <a:spLocks noGrp="1"/>
          </p:cNvSpPr>
          <p:nvPr>
            <p:ph type="body" sz="quarter" idx="10" hasCustomPrompt="1"/>
          </p:nvPr>
        </p:nvSpPr>
        <p:spPr>
          <a:xfrm>
            <a:off x="457310" y="777242"/>
            <a:ext cx="12521983"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25796412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7"/>
            </p:custDataLst>
            <p:extLst>
              <p:ext uri="{D42A27DB-BD31-4B8C-83A1-F6EECF244321}">
                <p14:modId xmlns:p14="http://schemas.microsoft.com/office/powerpoint/2010/main" val="3231642733"/>
              </p:ext>
            </p:extLst>
          </p:nvPr>
        </p:nvGraphicFramePr>
        <p:xfrm>
          <a:off x="1" y="9"/>
          <a:ext cx="215203" cy="174845"/>
        </p:xfrm>
        <a:graphic>
          <a:graphicData uri="http://schemas.openxmlformats.org/presentationml/2006/ole">
            <mc:AlternateContent xmlns:mc="http://schemas.openxmlformats.org/markup-compatibility/2006">
              <mc:Choice xmlns:v="urn:schemas-microsoft-com:vml" Requires="v">
                <p:oleObj spid="_x0000_s1036" name="think-cell Slide" r:id="rId18" imgW="0" imgH="0" progId="TCLayout.ActiveDocument.1">
                  <p:embed/>
                </p:oleObj>
              </mc:Choice>
              <mc:Fallback>
                <p:oleObj name="think-cell Slide" r:id="rId18" imgW="0" imgH="0" progId="TCLayout.ActiveDocument.1">
                  <p:embed/>
                  <p:pic>
                    <p:nvPicPr>
                      <p:cNvPr id="1093" name="Rectangle 69"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9"/>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457310" y="1240536"/>
            <a:ext cx="12521983" cy="5440680"/>
          </a:xfrm>
          <a:prstGeom prst="rect">
            <a:avLst/>
          </a:prstGeom>
        </p:spPr>
        <p:txBody>
          <a:bodyPr vert="horz" lIns="0" tIns="0" rIns="0" bIns="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457310" y="292608"/>
            <a:ext cx="12521983" cy="794064"/>
          </a:xfrm>
          <a:prstGeom prst="rect">
            <a:avLst/>
          </a:prstGeom>
        </p:spPr>
        <p:txBody>
          <a:bodyPr vert="horz" lIns="0" tIns="45720" rIns="0" bIns="45720" rtlCol="0" anchor="t">
            <a:spAutoFit/>
          </a:bodyPr>
          <a:lstStyle/>
          <a:p>
            <a:r>
              <a:rPr lang="en-US" dirty="0"/>
              <a:t>Our headlines are written in sentence case and are intended to tell a standalone story with impact and are a maximum of two lines</a:t>
            </a:r>
            <a:endParaRPr lang="en-IN" dirty="0"/>
          </a:p>
        </p:txBody>
      </p:sp>
      <p:sp>
        <p:nvSpPr>
          <p:cNvPr id="30" name="Slide Number Placeholder 2"/>
          <p:cNvSpPr txBox="1">
            <a:spLocks/>
          </p:cNvSpPr>
          <p:nvPr userDrawn="1"/>
        </p:nvSpPr>
        <p:spPr>
          <a:xfrm>
            <a:off x="457309" y="7130673"/>
            <a:ext cx="1980430" cy="198251"/>
          </a:xfrm>
          <a:prstGeom prst="rect">
            <a:avLst/>
          </a:prstGeom>
        </p:spPr>
        <p:txBody>
          <a:bodyPr vert="horz" lIns="0" tIns="0" rIns="0" bIns="0" rtlCol="0" anchor="ctr"/>
          <a:lstStyle>
            <a:defPPr>
              <a:defRPr lang="en-US"/>
            </a:defPPr>
            <a:lvl1pPr marL="0" algn="l" defTabSz="1051324" rtl="0" eaLnBrk="1" latinLnBrk="0" hangingPunct="1">
              <a:defRPr sz="1000" kern="1200">
                <a:solidFill>
                  <a:schemeClr val="tx1">
                    <a:lumMod val="65000"/>
                    <a:lumOff val="35000"/>
                  </a:schemeClr>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l" defTabSz="1051354" rtl="0" eaLnBrk="1" fontAlgn="auto" latinLnBrk="0" hangingPunct="1">
              <a:lnSpc>
                <a:spcPct val="100000"/>
              </a:lnSpc>
              <a:spcBef>
                <a:spcPts val="0"/>
              </a:spcBef>
              <a:spcAft>
                <a:spcPts val="0"/>
              </a:spcAft>
              <a:buClrTx/>
              <a:buSzTx/>
              <a:buFontTx/>
              <a:buNone/>
              <a:tabLst/>
              <a:defRPr/>
            </a:pPr>
            <a:fld id="{E20330FD-FE2A-483E-B0C7-29AD7FB3CAEB}" type="slidenum">
              <a:rPr kumimoji="0" lang="en-GB" sz="900" b="0" i="0" u="none" strike="noStrike" kern="1200" cap="none" spc="0" normalizeH="0" baseline="0" noProof="0" smtClean="0">
                <a:ln>
                  <a:noFill/>
                </a:ln>
                <a:solidFill>
                  <a:schemeClr val="tx2"/>
                </a:solidFill>
                <a:effectLst/>
                <a:uLnTx/>
                <a:uFillTx/>
                <a:latin typeface="Arial"/>
                <a:ea typeface="+mn-ea"/>
                <a:cs typeface="+mn-cs"/>
              </a:rPr>
              <a:pPr marL="0" marR="0" lvl="0" indent="0" algn="l" defTabSz="1051354"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2"/>
              </a:solidFill>
              <a:effectLst/>
              <a:uLnTx/>
              <a:uFillTx/>
              <a:latin typeface="Arial"/>
              <a:ea typeface="+mn-ea"/>
              <a:cs typeface="+mn-cs"/>
            </a:endParaRPr>
          </a:p>
        </p:txBody>
      </p:sp>
      <p:sp>
        <p:nvSpPr>
          <p:cNvPr id="17" name="Slide Number Placeholder 2">
            <a:extLst>
              <a:ext uri="{FF2B5EF4-FFF2-40B4-BE49-F238E27FC236}">
                <a16:creationId xmlns:a16="http://schemas.microsoft.com/office/drawing/2014/main" id="{515FD68A-9B42-4DAC-A4E5-D2EB181930D3}"/>
              </a:ext>
            </a:extLst>
          </p:cNvPr>
          <p:cNvSpPr txBox="1">
            <a:spLocks/>
          </p:cNvSpPr>
          <p:nvPr userDrawn="1"/>
        </p:nvSpPr>
        <p:spPr>
          <a:xfrm>
            <a:off x="8239496" y="7105273"/>
            <a:ext cx="2518713" cy="223651"/>
          </a:xfrm>
          <a:prstGeom prst="rect">
            <a:avLst/>
          </a:prstGeom>
        </p:spPr>
        <p:txBody>
          <a:bodyPr vert="horz" lIns="0" tIns="0" rIns="0" bIns="0" rtlCol="0" anchor="ctr"/>
          <a:lstStyle>
            <a:defPPr>
              <a:defRPr lang="en-US"/>
            </a:defPPr>
            <a:lvl1pPr marL="0" algn="l" defTabSz="1051324" rtl="0" eaLnBrk="1" latinLnBrk="0" hangingPunct="1">
              <a:defRPr sz="1000" kern="1200">
                <a:solidFill>
                  <a:schemeClr val="tx1">
                    <a:lumMod val="65000"/>
                    <a:lumOff val="35000"/>
                  </a:schemeClr>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r" defTabSz="1051354" rtl="0" eaLnBrk="1" fontAlgn="auto" latinLnBrk="0" hangingPunct="1">
              <a:lnSpc>
                <a:spcPct val="100000"/>
              </a:lnSpc>
              <a:spcBef>
                <a:spcPts val="0"/>
              </a:spcBef>
              <a:spcAft>
                <a:spcPts val="0"/>
              </a:spcAft>
              <a:buClrTx/>
              <a:buSzTx/>
              <a:buFontTx/>
              <a:buNone/>
              <a:tabLst/>
              <a:defRPr/>
            </a:pPr>
            <a:r>
              <a:rPr lang="en-GB" sz="900" dirty="0">
                <a:solidFill>
                  <a:schemeClr val="bg2"/>
                </a:solidFill>
              </a:rPr>
              <a:t>© Evalueserve. All rights reserved.</a:t>
            </a:r>
            <a:endParaRPr kumimoji="0" lang="en-GB" sz="900" b="0" i="0" u="none" strike="noStrike" kern="1200" cap="none" spc="0" normalizeH="0" baseline="0" noProof="0" dirty="0">
              <a:ln>
                <a:noFill/>
              </a:ln>
              <a:solidFill>
                <a:schemeClr val="bg2"/>
              </a:solidFill>
              <a:effectLst/>
              <a:uLnTx/>
              <a:uFillTx/>
              <a:latin typeface="Arial"/>
              <a:ea typeface="+mn-ea"/>
              <a:cs typeface="+mn-cs"/>
            </a:endParaRPr>
          </a:p>
        </p:txBody>
      </p:sp>
      <p:cxnSp>
        <p:nvCxnSpPr>
          <p:cNvPr id="18" name="Straight Connector 17">
            <a:extLst>
              <a:ext uri="{FF2B5EF4-FFF2-40B4-BE49-F238E27FC236}">
                <a16:creationId xmlns:a16="http://schemas.microsoft.com/office/drawing/2014/main" id="{1E70A0EE-7580-407E-8F25-7C333E211C01}"/>
              </a:ext>
            </a:extLst>
          </p:cNvPr>
          <p:cNvCxnSpPr/>
          <p:nvPr userDrawn="1"/>
        </p:nvCxnSpPr>
        <p:spPr bwMode="auto">
          <a:xfrm>
            <a:off x="11028536" y="7067229"/>
            <a:ext cx="0" cy="274320"/>
          </a:xfrm>
          <a:prstGeom prst="line">
            <a:avLst/>
          </a:prstGeom>
          <a:solidFill>
            <a:schemeClr val="accent1"/>
          </a:solidFill>
          <a:ln w="12700" cap="flat" cmpd="sng" algn="ctr">
            <a:solidFill>
              <a:schemeClr val="bg2"/>
            </a:solidFill>
            <a:prstDash val="solid"/>
            <a:round/>
            <a:headEnd type="none" w="med" len="med"/>
            <a:tailEnd type="none" w="med" len="med"/>
          </a:ln>
          <a:effectLst/>
        </p:spPr>
      </p:cxnSp>
      <p:pic>
        <p:nvPicPr>
          <p:cNvPr id="10" name="Picture 9">
            <a:extLst>
              <a:ext uri="{FF2B5EF4-FFF2-40B4-BE49-F238E27FC236}">
                <a16:creationId xmlns:a16="http://schemas.microsoft.com/office/drawing/2014/main" id="{354D2CC5-DAA7-4A78-A527-8C39177AD44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386094" y="7030944"/>
            <a:ext cx="1313718" cy="346890"/>
          </a:xfrm>
          <a:prstGeom prst="rect">
            <a:avLst/>
          </a:prstGeom>
        </p:spPr>
      </p:pic>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886" r:id="rId1"/>
    <p:sldLayoutId id="2147483871" r:id="rId2"/>
    <p:sldLayoutId id="2147483870" r:id="rId3"/>
    <p:sldLayoutId id="2147483882" r:id="rId4"/>
    <p:sldLayoutId id="2147483873" r:id="rId5"/>
    <p:sldLayoutId id="2147483814" r:id="rId6"/>
    <p:sldLayoutId id="2147483892" r:id="rId7"/>
    <p:sldLayoutId id="2147483838" r:id="rId8"/>
    <p:sldLayoutId id="2147483815" r:id="rId9"/>
    <p:sldLayoutId id="2147483876" r:id="rId10"/>
    <p:sldLayoutId id="2147483875" r:id="rId11"/>
    <p:sldLayoutId id="2147483888" r:id="rId12"/>
    <p:sldLayoutId id="2147483889" r:id="rId13"/>
    <p:sldLayoutId id="2147483891" r:id="rId14"/>
  </p:sldLayoutIdLst>
  <p:transition>
    <p:fade/>
  </p:transition>
  <p:hf hdr="0" dt="0"/>
  <p:txStyles>
    <p:titleStyle>
      <a:lvl1pPr algn="l" rtl="0" eaLnBrk="1" fontAlgn="base" hangingPunct="1">
        <a:lnSpc>
          <a:spcPct val="95000"/>
        </a:lnSpc>
        <a:spcBef>
          <a:spcPct val="0"/>
        </a:spcBef>
        <a:spcAft>
          <a:spcPct val="0"/>
        </a:spcAft>
        <a:defRPr lang="en-GB" sz="2400" b="0" dirty="0">
          <a:solidFill>
            <a:schemeClr val="accent1"/>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78" algn="l" rtl="0" eaLnBrk="1" fontAlgn="base" hangingPunct="1">
        <a:spcBef>
          <a:spcPct val="0"/>
        </a:spcBef>
        <a:spcAft>
          <a:spcPct val="0"/>
        </a:spcAft>
        <a:defRPr sz="1800" b="1">
          <a:solidFill>
            <a:schemeClr val="tx2"/>
          </a:solidFill>
          <a:latin typeface="Arial" charset="0"/>
        </a:defRPr>
      </a:lvl6pPr>
      <a:lvl7pPr marL="1042356" algn="l" rtl="0" eaLnBrk="1" fontAlgn="base" hangingPunct="1">
        <a:spcBef>
          <a:spcPct val="0"/>
        </a:spcBef>
        <a:spcAft>
          <a:spcPct val="0"/>
        </a:spcAft>
        <a:defRPr sz="1800" b="1">
          <a:solidFill>
            <a:schemeClr val="tx2"/>
          </a:solidFill>
          <a:latin typeface="Arial" charset="0"/>
        </a:defRPr>
      </a:lvl7pPr>
      <a:lvl8pPr marL="1563533" algn="l" rtl="0" eaLnBrk="1" fontAlgn="base" hangingPunct="1">
        <a:spcBef>
          <a:spcPct val="0"/>
        </a:spcBef>
        <a:spcAft>
          <a:spcPct val="0"/>
        </a:spcAft>
        <a:defRPr sz="1800" b="1">
          <a:solidFill>
            <a:schemeClr val="tx2"/>
          </a:solidFill>
          <a:latin typeface="Arial" charset="0"/>
        </a:defRPr>
      </a:lvl8pPr>
      <a:lvl9pPr marL="2084710"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bg2"/>
          </a:solidFill>
          <a:latin typeface="+mn-lt"/>
          <a:ea typeface="+mn-ea"/>
          <a:cs typeface="+mn-cs"/>
        </a:defRPr>
      </a:lvl1pPr>
      <a:lvl2pPr marL="225431" indent="-228606" algn="l" rtl="0" eaLnBrk="1" fontAlgn="base" hangingPunct="1">
        <a:spcBef>
          <a:spcPts val="600"/>
        </a:spcBef>
        <a:spcAft>
          <a:spcPts val="300"/>
        </a:spcAft>
        <a:buClr>
          <a:schemeClr val="accent1"/>
        </a:buClr>
        <a:buSzPct val="100000"/>
        <a:buFont typeface="Arial" panose="020B0604020202020204" pitchFamily="34" charset="0"/>
        <a:buChar char="•"/>
        <a:defRPr sz="1400" baseline="0">
          <a:solidFill>
            <a:schemeClr val="bg2"/>
          </a:solidFill>
          <a:latin typeface="+mn-lt"/>
        </a:defRPr>
      </a:lvl2pPr>
      <a:lvl3pPr marL="457213" indent="-228606"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3pPr>
      <a:lvl4pPr marL="688995" indent="-227019"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4pPr>
      <a:lvl5pPr marL="914427" indent="-225431" algn="l" rtl="0" eaLnBrk="1" fontAlgn="base" hangingPunct="1">
        <a:spcBef>
          <a:spcPts val="600"/>
        </a:spcBef>
        <a:spcAft>
          <a:spcPts val="300"/>
        </a:spcAft>
        <a:buClr>
          <a:schemeClr val="accent1"/>
        </a:buClr>
        <a:buSzPct val="100000"/>
        <a:buFont typeface="Arial" panose="020B0604020202020204" pitchFamily="34" charset="0"/>
        <a:buChar char="–"/>
        <a:defRPr sz="1400" baseline="0">
          <a:solidFill>
            <a:schemeClr val="bg2"/>
          </a:solidFill>
          <a:latin typeface="+mn-lt"/>
        </a:defRPr>
      </a:lvl5pPr>
      <a:lvl6pPr marL="1139859" indent="-225431"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6pPr>
      <a:lvl7pPr marL="1693827" indent="-168297" algn="l" rtl="0" eaLnBrk="1" fontAlgn="base" hangingPunct="1">
        <a:spcBef>
          <a:spcPct val="50000"/>
        </a:spcBef>
        <a:spcAft>
          <a:spcPct val="0"/>
        </a:spcAft>
        <a:buChar char="»"/>
        <a:defRPr sz="1400">
          <a:solidFill>
            <a:schemeClr val="tx1"/>
          </a:solidFill>
          <a:latin typeface="+mn-lt"/>
        </a:defRPr>
      </a:lvl7pPr>
      <a:lvl8pPr marL="2215006" indent="-168297" algn="l" rtl="0" eaLnBrk="1" fontAlgn="base" hangingPunct="1">
        <a:spcBef>
          <a:spcPct val="50000"/>
        </a:spcBef>
        <a:spcAft>
          <a:spcPct val="0"/>
        </a:spcAft>
        <a:buChar char="»"/>
        <a:defRPr sz="1400">
          <a:solidFill>
            <a:schemeClr val="tx1"/>
          </a:solidFill>
          <a:latin typeface="+mn-lt"/>
        </a:defRPr>
      </a:lvl8pPr>
      <a:lvl9pPr marL="2736183" indent="-168297"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56" rtl="0" eaLnBrk="1" latinLnBrk="0" hangingPunct="1">
        <a:defRPr sz="2100" kern="1200">
          <a:solidFill>
            <a:schemeClr val="tx1"/>
          </a:solidFill>
          <a:latin typeface="+mn-lt"/>
          <a:ea typeface="+mn-ea"/>
          <a:cs typeface="+mn-cs"/>
        </a:defRPr>
      </a:lvl1pPr>
      <a:lvl2pPr marL="521178" algn="l" defTabSz="1042356" rtl="0" eaLnBrk="1" latinLnBrk="0" hangingPunct="1">
        <a:defRPr sz="2100" kern="1200">
          <a:solidFill>
            <a:schemeClr val="tx1"/>
          </a:solidFill>
          <a:latin typeface="+mn-lt"/>
          <a:ea typeface="+mn-ea"/>
          <a:cs typeface="+mn-cs"/>
        </a:defRPr>
      </a:lvl2pPr>
      <a:lvl3pPr marL="1042356" algn="l" defTabSz="1042356" rtl="0" eaLnBrk="1" latinLnBrk="0" hangingPunct="1">
        <a:defRPr sz="2100" kern="1200">
          <a:solidFill>
            <a:schemeClr val="tx1"/>
          </a:solidFill>
          <a:latin typeface="+mn-lt"/>
          <a:ea typeface="+mn-ea"/>
          <a:cs typeface="+mn-cs"/>
        </a:defRPr>
      </a:lvl3pPr>
      <a:lvl4pPr marL="1563533" algn="l" defTabSz="1042356" rtl="0" eaLnBrk="1" latinLnBrk="0" hangingPunct="1">
        <a:defRPr sz="2100" kern="1200">
          <a:solidFill>
            <a:schemeClr val="tx1"/>
          </a:solidFill>
          <a:latin typeface="+mn-lt"/>
          <a:ea typeface="+mn-ea"/>
          <a:cs typeface="+mn-cs"/>
        </a:defRPr>
      </a:lvl4pPr>
      <a:lvl5pPr marL="2084710" algn="l" defTabSz="1042356" rtl="0" eaLnBrk="1" latinLnBrk="0" hangingPunct="1">
        <a:defRPr sz="2100" kern="1200">
          <a:solidFill>
            <a:schemeClr val="tx1"/>
          </a:solidFill>
          <a:latin typeface="+mn-lt"/>
          <a:ea typeface="+mn-ea"/>
          <a:cs typeface="+mn-cs"/>
        </a:defRPr>
      </a:lvl5pPr>
      <a:lvl6pPr marL="2605887" algn="l" defTabSz="1042356" rtl="0" eaLnBrk="1" latinLnBrk="0" hangingPunct="1">
        <a:defRPr sz="2100" kern="1200">
          <a:solidFill>
            <a:schemeClr val="tx1"/>
          </a:solidFill>
          <a:latin typeface="+mn-lt"/>
          <a:ea typeface="+mn-ea"/>
          <a:cs typeface="+mn-cs"/>
        </a:defRPr>
      </a:lvl6pPr>
      <a:lvl7pPr marL="3127066" algn="l" defTabSz="1042356" rtl="0" eaLnBrk="1" latinLnBrk="0" hangingPunct="1">
        <a:defRPr sz="2100" kern="1200">
          <a:solidFill>
            <a:schemeClr val="tx1"/>
          </a:solidFill>
          <a:latin typeface="+mn-lt"/>
          <a:ea typeface="+mn-ea"/>
          <a:cs typeface="+mn-cs"/>
        </a:defRPr>
      </a:lvl7pPr>
      <a:lvl8pPr marL="3648244" algn="l" defTabSz="1042356" rtl="0" eaLnBrk="1" latinLnBrk="0" hangingPunct="1">
        <a:defRPr sz="2100" kern="1200">
          <a:solidFill>
            <a:schemeClr val="tx1"/>
          </a:solidFill>
          <a:latin typeface="+mn-lt"/>
          <a:ea typeface="+mn-ea"/>
          <a:cs typeface="+mn-cs"/>
        </a:defRPr>
      </a:lvl8pPr>
      <a:lvl9pPr marL="4169422" algn="l" defTabSz="1042356"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30" userDrawn="1">
          <p15:clr>
            <a:srgbClr val="F26B43"/>
          </p15:clr>
        </p15:guide>
        <p15:guide id="2" pos="281" userDrawn="1">
          <p15:clr>
            <a:srgbClr val="547EBF"/>
          </p15:clr>
        </p15:guide>
        <p15:guide id="3" orient="horz" pos="4192" userDrawn="1">
          <p15:clr>
            <a:srgbClr val="547EBF"/>
          </p15:clr>
        </p15:guide>
        <p15:guide id="6" pos="8171" userDrawn="1">
          <p15:clr>
            <a:srgbClr val="547EBF"/>
          </p15:clr>
        </p15:guide>
        <p15:guide id="7" orient="horz" pos="797" userDrawn="1">
          <p15:clr>
            <a:srgbClr val="547EBF"/>
          </p15:clr>
        </p15:guide>
        <p15:guide id="8" orient="horz" pos="675" userDrawn="1">
          <p15:clr>
            <a:srgbClr val="F26B43"/>
          </p15:clr>
        </p15:guide>
        <p15:guide id="9" orient="horz" pos="432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notesSlide" Target="../notesSlides/notesSlide1.xml"/><Relationship Id="rId5" Type="http://schemas.openxmlformats.org/officeDocument/2006/relationships/tags" Target="../tags/tag13.xml"/><Relationship Id="rId10" Type="http://schemas.openxmlformats.org/officeDocument/2006/relationships/slideLayout" Target="../slideLayouts/slideLayout8.xml"/><Relationship Id="rId4" Type="http://schemas.openxmlformats.org/officeDocument/2006/relationships/tags" Target="../tags/tag12.xml"/><Relationship Id="rId9"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7">
            <a:extLst>
              <a:ext uri="{FF2B5EF4-FFF2-40B4-BE49-F238E27FC236}">
                <a16:creationId xmlns:a16="http://schemas.microsoft.com/office/drawing/2014/main" id="{C406F053-C0B4-4AC7-A359-22B11FABFAA5}"/>
              </a:ext>
            </a:extLst>
          </p:cNvPr>
          <p:cNvSpPr>
            <a:spLocks noChangeArrowheads="1"/>
          </p:cNvSpPr>
          <p:nvPr>
            <p:custDataLst>
              <p:tags r:id="rId1"/>
            </p:custDataLst>
          </p:nvPr>
        </p:nvSpPr>
        <p:spPr bwMode="gray">
          <a:xfrm>
            <a:off x="457308" y="1202043"/>
            <a:ext cx="2140739" cy="3045966"/>
          </a:xfrm>
          <a:prstGeom prst="round2DiagRect">
            <a:avLst/>
          </a:prstGeom>
          <a:solidFill>
            <a:srgbClr val="47254B"/>
          </a:solidFill>
          <a:ln w="9525" algn="ctr">
            <a:noFill/>
            <a:miter lim="800000"/>
            <a:headEnd/>
            <a:tailEnd/>
          </a:ln>
          <a:effectLst/>
        </p:spPr>
        <p:txBody>
          <a:bodyPr wrap="square" anchor="ctr"/>
          <a:lstStyle/>
          <a:p>
            <a:pPr algn="ctr"/>
            <a:endParaRPr lang="en-US" sz="1508" dirty="0">
              <a:solidFill>
                <a:schemeClr val="bg1"/>
              </a:solidFill>
              <a:latin typeface="+mj-lt"/>
              <a:ea typeface="Arial Unicode MS" pitchFamily="34" charset="-128"/>
              <a:cs typeface="Arial Unicode MS" pitchFamily="34" charset="-128"/>
            </a:endParaRPr>
          </a:p>
        </p:txBody>
      </p:sp>
      <p:sp>
        <p:nvSpPr>
          <p:cNvPr id="6" name="AutoShape 27">
            <a:extLst>
              <a:ext uri="{FF2B5EF4-FFF2-40B4-BE49-F238E27FC236}">
                <a16:creationId xmlns:a16="http://schemas.microsoft.com/office/drawing/2014/main" id="{2574B8BD-8E57-4574-B435-11EDF82ED88E}"/>
              </a:ext>
            </a:extLst>
          </p:cNvPr>
          <p:cNvSpPr>
            <a:spLocks noChangeArrowheads="1"/>
          </p:cNvSpPr>
          <p:nvPr>
            <p:custDataLst>
              <p:tags r:id="rId2"/>
            </p:custDataLst>
          </p:nvPr>
        </p:nvSpPr>
        <p:spPr bwMode="gray">
          <a:xfrm>
            <a:off x="2715914" y="1460719"/>
            <a:ext cx="10158910" cy="367341"/>
          </a:xfrm>
          <a:prstGeom prst="rect">
            <a:avLst/>
          </a:prstGeom>
          <a:noFill/>
          <a:ln w="9525" algn="ctr">
            <a:noFill/>
            <a:miter lim="800000"/>
            <a:headEnd/>
            <a:tailEnd/>
          </a:ln>
          <a:effectLst/>
        </p:spPr>
        <p:txBody>
          <a:bodyPr wrap="square" lIns="2297612" anchor="t" anchorCtr="0">
            <a:noAutofit/>
          </a:bodyPr>
          <a:lstStyle/>
          <a:p>
            <a:pPr marL="287190" indent="-287190">
              <a:spcBef>
                <a:spcPts val="754"/>
              </a:spcBef>
              <a:buClr>
                <a:srgbClr val="47254B"/>
              </a:buClr>
              <a:buSzPct val="100000"/>
            </a:pPr>
            <a:endParaRPr lang="en-US" sz="1508" b="1" dirty="0">
              <a:solidFill>
                <a:schemeClr val="accent1"/>
              </a:solidFill>
              <a:latin typeface="Segoe UI Semilight" panose="020B0402040204020203" pitchFamily="34" charset="0"/>
              <a:ea typeface="Verdana" pitchFamily="34" charset="0"/>
              <a:cs typeface="Segoe UI Semilight" panose="020B0402040204020203" pitchFamily="34" charset="0"/>
            </a:endParaRPr>
          </a:p>
        </p:txBody>
      </p:sp>
      <p:sp>
        <p:nvSpPr>
          <p:cNvPr id="7" name="AutoShape 27">
            <a:extLst>
              <a:ext uri="{FF2B5EF4-FFF2-40B4-BE49-F238E27FC236}">
                <a16:creationId xmlns:a16="http://schemas.microsoft.com/office/drawing/2014/main" id="{65579C62-2F56-440D-94CD-B60F88DDDA1D}"/>
              </a:ext>
            </a:extLst>
          </p:cNvPr>
          <p:cNvSpPr>
            <a:spLocks noChangeArrowheads="1"/>
          </p:cNvSpPr>
          <p:nvPr>
            <p:custDataLst>
              <p:tags r:id="rId3"/>
            </p:custDataLst>
          </p:nvPr>
        </p:nvSpPr>
        <p:spPr bwMode="gray">
          <a:xfrm>
            <a:off x="2715914" y="1059353"/>
            <a:ext cx="10425654" cy="1185652"/>
          </a:xfrm>
          <a:prstGeom prst="rect">
            <a:avLst/>
          </a:prstGeom>
          <a:noFill/>
          <a:ln w="9525" algn="ctr">
            <a:noFill/>
            <a:miter lim="800000"/>
            <a:headEnd/>
            <a:tailEnd/>
          </a:ln>
          <a:effectLst/>
        </p:spPr>
        <p:txBody>
          <a:bodyPr wrap="square" lIns="0" anchor="t" anchorCtr="0">
            <a:noAutofit/>
          </a:bodyPr>
          <a:lstStyle/>
          <a:p>
            <a:pPr algn="just">
              <a:spcBef>
                <a:spcPts val="754"/>
              </a:spcBef>
              <a:buClr>
                <a:srgbClr val="47254B"/>
              </a:buClr>
              <a:buSzPct val="100000"/>
            </a:pPr>
            <a:r>
              <a:rPr lang="en-US" sz="1508" b="1" dirty="0">
                <a:solidFill>
                  <a:schemeClr val="accent1"/>
                </a:solidFill>
                <a:latin typeface="Segoe UI Semilight" panose="020B0402040204020203" pitchFamily="34" charset="0"/>
                <a:ea typeface="Verdana" pitchFamily="34" charset="0"/>
                <a:cs typeface="Segoe UI Semilight" panose="020B0402040204020203" pitchFamily="34" charset="0"/>
              </a:rPr>
              <a:t>Analytics Experience:</a:t>
            </a:r>
          </a:p>
          <a:p>
            <a:pPr algn="just">
              <a:spcBef>
                <a:spcPts val="754"/>
              </a:spcBef>
              <a:buClr>
                <a:srgbClr val="47254B"/>
              </a:buClr>
              <a:buSzPct val="100000"/>
            </a:pPr>
            <a:r>
              <a:rPr lang="en-US" sz="13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Sachin is Senior Business Analyst with 7+ years of work experience in advanced analytics and consulting. He is a Certified Machine Learning professional with Post graduation in Business Analytics from BITS - PILANI , India . He has built and managed multiple AI/ML models with focus on client's specific business requirements. He has managed numerous clients and ensured an engaged relation with all stakeholders ( including business users). He is experienced in Advanced data analytics-based solutions, Automated data governance &amp; MDM solutions with implementation of both BI &amp; AI/ML tools while maintaining production systems and supporting business operations as well.</a:t>
            </a:r>
          </a:p>
        </p:txBody>
      </p:sp>
      <p:sp>
        <p:nvSpPr>
          <p:cNvPr id="8" name="AutoShape 27">
            <a:extLst>
              <a:ext uri="{FF2B5EF4-FFF2-40B4-BE49-F238E27FC236}">
                <a16:creationId xmlns:a16="http://schemas.microsoft.com/office/drawing/2014/main" id="{5BDA5578-8ED2-4F87-85D0-23A52637CD96}"/>
              </a:ext>
            </a:extLst>
          </p:cNvPr>
          <p:cNvSpPr>
            <a:spLocks noChangeArrowheads="1"/>
          </p:cNvSpPr>
          <p:nvPr>
            <p:custDataLst>
              <p:tags r:id="rId4"/>
            </p:custDataLst>
          </p:nvPr>
        </p:nvSpPr>
        <p:spPr bwMode="gray">
          <a:xfrm>
            <a:off x="3460955" y="2372478"/>
            <a:ext cx="9186459" cy="367341"/>
          </a:xfrm>
          <a:prstGeom prst="rect">
            <a:avLst/>
          </a:prstGeom>
          <a:noFill/>
          <a:ln w="9525" algn="ctr">
            <a:noFill/>
            <a:miter lim="800000"/>
            <a:headEnd/>
            <a:tailEnd/>
          </a:ln>
          <a:effectLst/>
        </p:spPr>
        <p:txBody>
          <a:bodyPr wrap="square" lIns="0" anchor="t" anchorCtr="0">
            <a:noAutofit/>
          </a:bodyPr>
          <a:lstStyle/>
          <a:p>
            <a:pPr>
              <a:spcBef>
                <a:spcPts val="754"/>
              </a:spcBef>
              <a:buClr>
                <a:srgbClr val="47254B"/>
              </a:buClr>
              <a:buSzPct val="100000"/>
            </a:pPr>
            <a:endParaRPr lang="en-US" sz="1508" i="1" dirty="0">
              <a:solidFill>
                <a:srgbClr val="7C6CAA"/>
              </a:solidFill>
              <a:latin typeface="Segoe UI Semilight" panose="020B0402040204020203" pitchFamily="34" charset="0"/>
              <a:ea typeface="Verdana" pitchFamily="34" charset="0"/>
              <a:cs typeface="Segoe UI Semilight" panose="020B0402040204020203" pitchFamily="34" charset="0"/>
            </a:endParaRPr>
          </a:p>
        </p:txBody>
      </p:sp>
      <p:sp>
        <p:nvSpPr>
          <p:cNvPr id="9" name="AutoShape 27">
            <a:extLst>
              <a:ext uri="{FF2B5EF4-FFF2-40B4-BE49-F238E27FC236}">
                <a16:creationId xmlns:a16="http://schemas.microsoft.com/office/drawing/2014/main" id="{9DFF604B-5CD0-4921-8980-D48428829569}"/>
              </a:ext>
            </a:extLst>
          </p:cNvPr>
          <p:cNvSpPr>
            <a:spLocks noChangeArrowheads="1"/>
          </p:cNvSpPr>
          <p:nvPr>
            <p:custDataLst>
              <p:tags r:id="rId5"/>
            </p:custDataLst>
          </p:nvPr>
        </p:nvSpPr>
        <p:spPr bwMode="gray">
          <a:xfrm>
            <a:off x="2715914" y="2550525"/>
            <a:ext cx="10580986" cy="2173353"/>
          </a:xfrm>
          <a:prstGeom prst="rect">
            <a:avLst/>
          </a:prstGeom>
          <a:noFill/>
          <a:ln w="9525" algn="ctr">
            <a:noFill/>
            <a:miter lim="800000"/>
            <a:headEnd/>
            <a:tailEnd/>
          </a:ln>
          <a:effectLst/>
        </p:spPr>
        <p:txBody>
          <a:bodyPr wrap="square" lIns="0" anchor="t" anchorCtr="0">
            <a:noAutofit/>
          </a:bodyPr>
          <a:lstStyle/>
          <a:p>
            <a:pPr algn="just">
              <a:spcBef>
                <a:spcPts val="754"/>
              </a:spcBef>
              <a:buClr>
                <a:srgbClr val="47254B"/>
              </a:buClr>
              <a:buSzPct val="100000"/>
            </a:pPr>
            <a:r>
              <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rPr>
              <a:t>Key Achievements:</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Developed &amp; Managed MDM solutions</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t>
            </a: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Lead and Managed data governance strategy and best practices for governance for a global merchant bank for actionable data availability in their CRM w.r.t to Contacts, Accounts &amp; Fund Raising. It included identification and de-duplication of datasets, primary records suggestion etc. The purpose of this task to assist the user reduce manual efforts by 80% and achieve higher efficiency along with accuracy (Framework: Python, Trained own Text analytics model)</a:t>
            </a:r>
            <a:endPar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endParaRP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Digital Marketing Analytics</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Analyzed various Global Campaigns &amp; Digital Marketing Channels data for an investment management firm using Advance analytics &amp; tools like Tableau , Python backed by  Azure Cloud Infra. Developed &amp; maintained website dashboards, monthly reporting for various stakeholders spread across EMEA , APAC &amp; Americas.</a:t>
            </a:r>
            <a:r>
              <a:rPr lang="en-US" sz="13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t>
            </a:r>
          </a:p>
          <a:p>
            <a:pPr algn="just">
              <a:spcBef>
                <a:spcPts val="754"/>
              </a:spcBef>
              <a:buClr>
                <a:srgbClr val="47254B"/>
              </a:buClr>
              <a:buSzPct val="100000"/>
            </a:pPr>
            <a:endPar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endParaRPr>
          </a:p>
        </p:txBody>
      </p:sp>
      <p:sp>
        <p:nvSpPr>
          <p:cNvPr id="11" name="AutoShape 27">
            <a:extLst>
              <a:ext uri="{FF2B5EF4-FFF2-40B4-BE49-F238E27FC236}">
                <a16:creationId xmlns:a16="http://schemas.microsoft.com/office/drawing/2014/main" id="{3C1229F4-05DB-4F96-BFDE-7DA55A29583F}"/>
              </a:ext>
            </a:extLst>
          </p:cNvPr>
          <p:cNvSpPr>
            <a:spLocks noChangeArrowheads="1"/>
          </p:cNvSpPr>
          <p:nvPr>
            <p:custDataLst>
              <p:tags r:id="rId6"/>
            </p:custDataLst>
          </p:nvPr>
        </p:nvSpPr>
        <p:spPr bwMode="gray">
          <a:xfrm>
            <a:off x="457307" y="4307395"/>
            <a:ext cx="6162277" cy="1947628"/>
          </a:xfrm>
          <a:prstGeom prst="rect">
            <a:avLst/>
          </a:prstGeom>
          <a:noFill/>
          <a:ln w="9525" algn="ctr">
            <a:noFill/>
            <a:miter lim="800000"/>
            <a:headEnd/>
            <a:tailEnd/>
          </a:ln>
          <a:effectLst/>
        </p:spPr>
        <p:txBody>
          <a:bodyPr wrap="square" lIns="0" anchor="t" anchorCtr="0">
            <a:noAutofit/>
          </a:bodyPr>
          <a:lstStyle/>
          <a:p>
            <a:pPr>
              <a:spcBef>
                <a:spcPts val="754"/>
              </a:spcBef>
              <a:buClr>
                <a:srgbClr val="47254B"/>
              </a:buClr>
              <a:buSzPct val="100000"/>
            </a:pPr>
            <a:r>
              <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rPr>
              <a:t>Certifications:</a:t>
            </a:r>
            <a:endParaRPr lang="en-US" sz="14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endParaRP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IIT Kanpur: Machine Learning</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Chennai Mathematical Institute : Applied Natural Language Processing</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White Paper on Leveraging Deep Learning for ESG Research</a:t>
            </a:r>
          </a:p>
        </p:txBody>
      </p:sp>
      <p:sp>
        <p:nvSpPr>
          <p:cNvPr id="13" name="AutoShape 27">
            <a:extLst>
              <a:ext uri="{FF2B5EF4-FFF2-40B4-BE49-F238E27FC236}">
                <a16:creationId xmlns:a16="http://schemas.microsoft.com/office/drawing/2014/main" id="{2C873082-D4C8-4D1C-B13D-C44010FCBAFE}"/>
              </a:ext>
            </a:extLst>
          </p:cNvPr>
          <p:cNvSpPr>
            <a:spLocks noChangeArrowheads="1"/>
          </p:cNvSpPr>
          <p:nvPr>
            <p:custDataLst>
              <p:tags r:id="rId7"/>
            </p:custDataLst>
          </p:nvPr>
        </p:nvSpPr>
        <p:spPr bwMode="gray">
          <a:xfrm>
            <a:off x="457308" y="5913649"/>
            <a:ext cx="12521981" cy="1299370"/>
          </a:xfrm>
          <a:prstGeom prst="rect">
            <a:avLst/>
          </a:prstGeom>
          <a:noFill/>
          <a:ln w="9525" algn="ctr">
            <a:noFill/>
            <a:miter lim="800000"/>
            <a:headEnd/>
            <a:tailEnd/>
          </a:ln>
          <a:effectLst/>
        </p:spPr>
        <p:txBody>
          <a:bodyPr wrap="square" lIns="91440" anchor="t" anchorCtr="0">
            <a:noAutofit/>
          </a:bodyPr>
          <a:lstStyle/>
          <a:p>
            <a:pPr marL="0" lvl="1" algn="just" defTabSz="1148669">
              <a:spcBef>
                <a:spcPts val="377"/>
              </a:spcBef>
              <a:buClr>
                <a:srgbClr val="EE2653"/>
              </a:buClr>
              <a:buSzPct val="100000"/>
              <a:defRPr/>
            </a:pPr>
            <a:r>
              <a:rPr lang="en-US" sz="1400" b="1" dirty="0">
                <a:solidFill>
                  <a:schemeClr val="accent1"/>
                </a:solidFill>
                <a:latin typeface="Segoe UI Semilight" panose="020B0402040204020203" pitchFamily="34" charset="0"/>
                <a:ea typeface="Verdana" pitchFamily="34" charset="0"/>
                <a:cs typeface="Segoe UI Semilight" panose="020B0402040204020203" pitchFamily="34" charset="0"/>
              </a:rPr>
              <a:t>Experience in Evalueserve:</a:t>
            </a:r>
          </a:p>
          <a:p>
            <a:pPr marL="0" lvl="1" algn="just" defTabSz="1148669">
              <a:spcBef>
                <a:spcPts val="377"/>
              </a:spcBef>
              <a:buClr>
                <a:srgbClr val="EE2653"/>
              </a:buClr>
              <a:buSzPct val="100000"/>
              <a:defRP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Sachin is Post graduated as </a:t>
            </a:r>
            <a:r>
              <a:rPr lang="en-US" sz="14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M.Sc</a:t>
            </a: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in Business Analytics from BITS </a:t>
            </a:r>
            <a:r>
              <a:rPr lang="en-US" sz="14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Pilani</a:t>
            </a: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India, with a graduation in Bachelors of Technology. He had joined Evalueserve in Jan’19, with a combined overall work experience of 7+ years in analytics &amp; machine learning. He started in Evalueserve as a Senior Business Analyst, mostly as a data science professional for a Financial Services client. He specializes in deployment of advanced analytics solution using Python, Azure – ML  , R programming &amp; </a:t>
            </a:r>
            <a:r>
              <a:rPr lang="en-US" sz="14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PowerBI</a:t>
            </a: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t>
            </a:r>
          </a:p>
        </p:txBody>
      </p:sp>
      <p:sp>
        <p:nvSpPr>
          <p:cNvPr id="20" name="Title 1">
            <a:extLst>
              <a:ext uri="{FF2B5EF4-FFF2-40B4-BE49-F238E27FC236}">
                <a16:creationId xmlns:a16="http://schemas.microsoft.com/office/drawing/2014/main" id="{DDC6D880-B6F3-4E57-ACFB-82AD37C38549}"/>
              </a:ext>
            </a:extLst>
          </p:cNvPr>
          <p:cNvSpPr>
            <a:spLocks noGrp="1"/>
          </p:cNvSpPr>
          <p:nvPr>
            <p:ph type="title"/>
          </p:nvPr>
        </p:nvSpPr>
        <p:spPr>
          <a:xfrm>
            <a:off x="457308" y="292608"/>
            <a:ext cx="12521983" cy="794064"/>
          </a:xfrm>
        </p:spPr>
        <p:txBody>
          <a:bodyPr/>
          <a:lstStyle/>
          <a:p>
            <a:r>
              <a:rPr lang="en-US" dirty="0">
                <a:solidFill>
                  <a:schemeClr val="tx2"/>
                </a:solidFill>
                <a:latin typeface="Segoe UI Semilight" panose="020B0402040204020203" pitchFamily="34" charset="0"/>
                <a:cs typeface="Segoe UI Semilight" panose="020B0402040204020203" pitchFamily="34" charset="0"/>
              </a:rPr>
              <a:t>Evalueserve : Data Analytics Team</a:t>
            </a:r>
            <a:br>
              <a:rPr lang="en-US" dirty="0">
                <a:latin typeface="Arial" panose="020B0604020202020204" pitchFamily="34" charset="0"/>
              </a:rPr>
            </a:br>
            <a:r>
              <a:rPr lang="en-US" dirty="0">
                <a:solidFill>
                  <a:schemeClr val="tx1">
                    <a:lumMod val="75000"/>
                    <a:lumOff val="25000"/>
                  </a:schemeClr>
                </a:solidFill>
                <a:latin typeface="Segoe UI Semilight" panose="020B0402040204020203" pitchFamily="34" charset="0"/>
                <a:cs typeface="Segoe UI Semilight" panose="020B0402040204020203" pitchFamily="34" charset="0"/>
              </a:rPr>
              <a:t>Sachin Kalra, Senior Business Analyst</a:t>
            </a:r>
            <a:endParaRPr lang="en-US" dirty="0"/>
          </a:p>
        </p:txBody>
      </p:sp>
      <p:sp>
        <p:nvSpPr>
          <p:cNvPr id="23" name="AutoShape 27">
            <a:extLst>
              <a:ext uri="{FF2B5EF4-FFF2-40B4-BE49-F238E27FC236}">
                <a16:creationId xmlns:a16="http://schemas.microsoft.com/office/drawing/2014/main" id="{5E5EF3E2-0B1B-4030-8FA0-C4CD2401D617}"/>
              </a:ext>
            </a:extLst>
          </p:cNvPr>
          <p:cNvSpPr>
            <a:spLocks noChangeArrowheads="1"/>
          </p:cNvSpPr>
          <p:nvPr>
            <p:custDataLst>
              <p:tags r:id="rId8"/>
            </p:custDataLst>
          </p:nvPr>
        </p:nvSpPr>
        <p:spPr bwMode="gray">
          <a:xfrm>
            <a:off x="7631572" y="4322602"/>
            <a:ext cx="1785860" cy="1518959"/>
          </a:xfrm>
          <a:prstGeom prst="rect">
            <a:avLst/>
          </a:prstGeom>
          <a:noFill/>
          <a:ln w="9525" algn="ctr">
            <a:noFill/>
            <a:miter lim="800000"/>
            <a:headEnd/>
            <a:tailEnd/>
          </a:ln>
          <a:effectLst/>
        </p:spPr>
        <p:txBody>
          <a:bodyPr wrap="square" lIns="0" anchor="t" anchorCtr="0">
            <a:noAutofit/>
          </a:bodyPr>
          <a:lstStyle/>
          <a:p>
            <a:pPr marL="228600" indent="-228600">
              <a:spcBef>
                <a:spcPts val="754"/>
              </a:spcBef>
              <a:buClr>
                <a:srgbClr val="47254B"/>
              </a:buClr>
              <a:buSzPct val="100000"/>
            </a:pPr>
            <a:r>
              <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rPr>
              <a:t>Proficient Tools:</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Python </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R Programming</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SQL</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Azure - ML</a:t>
            </a:r>
          </a:p>
        </p:txBody>
      </p:sp>
      <p:sp>
        <p:nvSpPr>
          <p:cNvPr id="15" name="AutoShape 27">
            <a:extLst>
              <a:ext uri="{FF2B5EF4-FFF2-40B4-BE49-F238E27FC236}">
                <a16:creationId xmlns:a16="http://schemas.microsoft.com/office/drawing/2014/main" id="{5E5EF3E2-0B1B-4030-8FA0-C4CD2401D617}"/>
              </a:ext>
            </a:extLst>
          </p:cNvPr>
          <p:cNvSpPr>
            <a:spLocks noChangeArrowheads="1"/>
          </p:cNvSpPr>
          <p:nvPr>
            <p:custDataLst>
              <p:tags r:id="rId9"/>
            </p:custDataLst>
          </p:nvPr>
        </p:nvSpPr>
        <p:spPr bwMode="gray">
          <a:xfrm>
            <a:off x="10305429" y="4322602"/>
            <a:ext cx="2132755" cy="1518959"/>
          </a:xfrm>
          <a:prstGeom prst="rect">
            <a:avLst/>
          </a:prstGeom>
          <a:noFill/>
          <a:ln w="9525" algn="ctr">
            <a:noFill/>
            <a:miter lim="800000"/>
            <a:headEnd/>
            <a:tailEnd/>
          </a:ln>
          <a:effectLst/>
        </p:spPr>
        <p:txBody>
          <a:bodyPr wrap="square" lIns="0" anchor="t" anchorCtr="0">
            <a:noAutofit/>
          </a:bodyPr>
          <a:lstStyle/>
          <a:p>
            <a:pPr marL="228600" indent="-228600">
              <a:spcBef>
                <a:spcPts val="754"/>
              </a:spcBef>
              <a:buClr>
                <a:srgbClr val="47254B"/>
              </a:buClr>
              <a:buSzPct val="100000"/>
            </a:pPr>
            <a:r>
              <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rPr>
              <a:t>Knowledge and Strengths:</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Project Management</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Machine Learning</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Statistical Modeling</a:t>
            </a:r>
          </a:p>
          <a:p>
            <a:pPr marL="287190" indent="-287190">
              <a:spcBef>
                <a:spcPts val="754"/>
              </a:spcBef>
              <a:buClr>
                <a:srgbClr val="47254B"/>
              </a:buClr>
              <a:buSzPct val="100000"/>
              <a:buFont typeface="Arial" panose="020B0604020202020204" pitchFamily="34" charset="0"/>
              <a:buChar char="•"/>
            </a:pPr>
            <a:r>
              <a:rPr lang="en-US" sz="14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Data Visualization</a:t>
            </a:r>
          </a:p>
        </p:txBody>
      </p:sp>
      <p:pic>
        <p:nvPicPr>
          <p:cNvPr id="3" name="Picture 2">
            <a:extLst>
              <a:ext uri="{FF2B5EF4-FFF2-40B4-BE49-F238E27FC236}">
                <a16:creationId xmlns:a16="http://schemas.microsoft.com/office/drawing/2014/main" id="{8AB3554A-5E04-45B4-AFFE-2F7AA689B61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0223" y="1534954"/>
            <a:ext cx="1728947" cy="2315943"/>
          </a:xfrm>
          <a:prstGeom prst="rect">
            <a:avLst/>
          </a:prstGeom>
        </p:spPr>
      </p:pic>
    </p:spTree>
    <p:extLst>
      <p:ext uri="{BB962C8B-B14F-4D97-AF65-F5344CB8AC3E}">
        <p14:creationId xmlns:p14="http://schemas.microsoft.com/office/powerpoint/2010/main" val="5897861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7">
            <a:extLst>
              <a:ext uri="{FF2B5EF4-FFF2-40B4-BE49-F238E27FC236}">
                <a16:creationId xmlns:a16="http://schemas.microsoft.com/office/drawing/2014/main" id="{2574B8BD-8E57-4574-B435-11EDF82ED88E}"/>
              </a:ext>
            </a:extLst>
          </p:cNvPr>
          <p:cNvSpPr>
            <a:spLocks noChangeArrowheads="1"/>
          </p:cNvSpPr>
          <p:nvPr>
            <p:custDataLst>
              <p:tags r:id="rId1"/>
            </p:custDataLst>
          </p:nvPr>
        </p:nvSpPr>
        <p:spPr bwMode="gray">
          <a:xfrm>
            <a:off x="2715914" y="1460719"/>
            <a:ext cx="10158910" cy="367341"/>
          </a:xfrm>
          <a:prstGeom prst="rect">
            <a:avLst/>
          </a:prstGeom>
          <a:noFill/>
          <a:ln w="9525" algn="ctr">
            <a:noFill/>
            <a:miter lim="800000"/>
            <a:headEnd/>
            <a:tailEnd/>
          </a:ln>
          <a:effectLst/>
        </p:spPr>
        <p:txBody>
          <a:bodyPr wrap="square" lIns="2297612" anchor="t" anchorCtr="0">
            <a:noAutofit/>
          </a:bodyPr>
          <a:lstStyle/>
          <a:p>
            <a:pPr marL="287190" indent="-287190">
              <a:spcBef>
                <a:spcPts val="754"/>
              </a:spcBef>
              <a:buClr>
                <a:srgbClr val="47254B"/>
              </a:buClr>
              <a:buSzPct val="100000"/>
            </a:pPr>
            <a:endParaRPr lang="en-US" sz="1508" b="1" dirty="0">
              <a:solidFill>
                <a:schemeClr val="accent1"/>
              </a:solidFill>
              <a:latin typeface="Segoe UI Semilight" panose="020B0402040204020203" pitchFamily="34" charset="0"/>
              <a:ea typeface="Verdana" pitchFamily="34" charset="0"/>
              <a:cs typeface="Segoe UI Semilight" panose="020B0402040204020203" pitchFamily="34" charset="0"/>
            </a:endParaRPr>
          </a:p>
        </p:txBody>
      </p:sp>
      <p:sp>
        <p:nvSpPr>
          <p:cNvPr id="8" name="AutoShape 27">
            <a:extLst>
              <a:ext uri="{FF2B5EF4-FFF2-40B4-BE49-F238E27FC236}">
                <a16:creationId xmlns:a16="http://schemas.microsoft.com/office/drawing/2014/main" id="{5BDA5578-8ED2-4F87-85D0-23A52637CD96}"/>
              </a:ext>
            </a:extLst>
          </p:cNvPr>
          <p:cNvSpPr>
            <a:spLocks noChangeArrowheads="1"/>
          </p:cNvSpPr>
          <p:nvPr>
            <p:custDataLst>
              <p:tags r:id="rId2"/>
            </p:custDataLst>
          </p:nvPr>
        </p:nvSpPr>
        <p:spPr bwMode="gray">
          <a:xfrm>
            <a:off x="3460955" y="2372478"/>
            <a:ext cx="9186459" cy="367341"/>
          </a:xfrm>
          <a:prstGeom prst="rect">
            <a:avLst/>
          </a:prstGeom>
          <a:noFill/>
          <a:ln w="9525" algn="ctr">
            <a:noFill/>
            <a:miter lim="800000"/>
            <a:headEnd/>
            <a:tailEnd/>
          </a:ln>
          <a:effectLst/>
        </p:spPr>
        <p:txBody>
          <a:bodyPr wrap="square" lIns="0" anchor="t" anchorCtr="0">
            <a:noAutofit/>
          </a:bodyPr>
          <a:lstStyle/>
          <a:p>
            <a:pPr>
              <a:spcBef>
                <a:spcPts val="754"/>
              </a:spcBef>
              <a:buClr>
                <a:srgbClr val="47254B"/>
              </a:buClr>
              <a:buSzPct val="100000"/>
            </a:pPr>
            <a:endParaRPr lang="en-US" sz="1508" i="1" dirty="0">
              <a:solidFill>
                <a:srgbClr val="7C6CAA"/>
              </a:solidFill>
              <a:latin typeface="Segoe UI Semilight" panose="020B0402040204020203" pitchFamily="34" charset="0"/>
              <a:ea typeface="Verdana" pitchFamily="34" charset="0"/>
              <a:cs typeface="Segoe UI Semilight" panose="020B0402040204020203" pitchFamily="34" charset="0"/>
            </a:endParaRPr>
          </a:p>
        </p:txBody>
      </p:sp>
      <p:sp>
        <p:nvSpPr>
          <p:cNvPr id="9" name="AutoShape 27">
            <a:extLst>
              <a:ext uri="{FF2B5EF4-FFF2-40B4-BE49-F238E27FC236}">
                <a16:creationId xmlns:a16="http://schemas.microsoft.com/office/drawing/2014/main" id="{9DFF604B-5CD0-4921-8980-D48428829569}"/>
              </a:ext>
            </a:extLst>
          </p:cNvPr>
          <p:cNvSpPr>
            <a:spLocks noChangeArrowheads="1"/>
          </p:cNvSpPr>
          <p:nvPr>
            <p:custDataLst>
              <p:tags r:id="rId3"/>
            </p:custDataLst>
          </p:nvPr>
        </p:nvSpPr>
        <p:spPr bwMode="gray">
          <a:xfrm>
            <a:off x="432439" y="852761"/>
            <a:ext cx="12480179" cy="3994542"/>
          </a:xfrm>
          <a:prstGeom prst="rect">
            <a:avLst/>
          </a:prstGeom>
          <a:noFill/>
          <a:ln w="9525" algn="ctr">
            <a:noFill/>
            <a:miter lim="800000"/>
            <a:headEnd/>
            <a:tailEnd/>
          </a:ln>
          <a:effectLst/>
        </p:spPr>
        <p:txBody>
          <a:bodyPr wrap="square" lIns="0" anchor="t" anchorCtr="0">
            <a:noAutofit/>
          </a:bodyPr>
          <a:lstStyle/>
          <a:p>
            <a:pPr algn="just">
              <a:spcBef>
                <a:spcPts val="754"/>
              </a:spcBef>
              <a:buClr>
                <a:srgbClr val="47254B"/>
              </a:buClr>
              <a:buSzPct val="100000"/>
            </a:pPr>
            <a:r>
              <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rPr>
              <a:t>Key Projects Executed in Evalueserve Jan’2019-Present:</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Investment Factor Analysis – </a:t>
            </a:r>
            <a:r>
              <a:rPr lang="en-US" sz="1200" b="1" dirty="0">
                <a:solidFill>
                  <a:schemeClr val="tx2">
                    <a:lumMod val="75000"/>
                  </a:schemeClr>
                </a:solidFill>
                <a:latin typeface="Segoe UI Semilight" panose="020B0402040204020203" pitchFamily="34" charset="0"/>
                <a:ea typeface="Verdana" pitchFamily="34" charset="0"/>
                <a:cs typeface="Segoe UI Semilight" panose="020B0402040204020203" pitchFamily="34" charset="0"/>
              </a:rPr>
              <a:t>Partners Group AG </a:t>
            </a: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Developed an investment Factor Analysis model for Private Equity client to </a:t>
            </a:r>
            <a:r>
              <a:rPr lang="en-US" sz="12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to</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identify important variables for successful investments and provided statistical range as well for the factors. Framework: Investment Factor Analysis, Model: Hybrid Models : </a:t>
            </a:r>
            <a:r>
              <a:rPr lang="en-US" sz="12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XgBoost</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SVM, random Forest, Architecture: Python, R, Excel.</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EDA &amp; B2B Tickets Forecasting – </a:t>
            </a:r>
            <a:r>
              <a:rPr lang="en-US" sz="1200" b="1" dirty="0">
                <a:solidFill>
                  <a:schemeClr val="tx2">
                    <a:lumMod val="75000"/>
                  </a:schemeClr>
                </a:solidFill>
                <a:latin typeface="Segoe UI Semilight" panose="020B0402040204020203" pitchFamily="34" charset="0"/>
                <a:ea typeface="Verdana" pitchFamily="34" charset="0"/>
                <a:cs typeface="Segoe UI Semilight" panose="020B0402040204020203" pitchFamily="34" charset="0"/>
              </a:rPr>
              <a:t>Mastercard</a:t>
            </a: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Developed a Time series forecasting model for B2B tickets volume on a weekly basis by analyzing past 2 years data. Also performed EDA on customer satisfaction data and found key insights and explained correlation between customer satisfaction category &amp; ticket closing times for different categories &amp; verticals. Tools : Python, Excel.</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Data Governance &amp; MDM solution – </a:t>
            </a:r>
            <a:r>
              <a:rPr lang="en-US" sz="1200" b="1" dirty="0">
                <a:solidFill>
                  <a:schemeClr val="tx2">
                    <a:lumMod val="75000"/>
                  </a:schemeClr>
                </a:solidFill>
                <a:latin typeface="Segoe UI Semilight" panose="020B0402040204020203" pitchFamily="34" charset="0"/>
                <a:ea typeface="Verdana" pitchFamily="34" charset="0"/>
                <a:cs typeface="Segoe UI Semilight" panose="020B0402040204020203" pitchFamily="34" charset="0"/>
              </a:rPr>
              <a:t>Raine Group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Lead and Managed data governance strategy and best practices for governance for a global merchant bank for actionable data availability in their CRM w.r.t to Contacts, Accounts &amp; Fund Raising . . It included identification and de-duplication of datasets , data cleansing, guided data upload. Python, DealCloud CRM, Pitchbook.</a:t>
            </a:r>
          </a:p>
          <a:p>
            <a:pPr marL="285750" indent="-285750" algn="just">
              <a:spcBef>
                <a:spcPts val="754"/>
              </a:spcBef>
              <a:buClr>
                <a:srgbClr val="47254B"/>
              </a:buClr>
              <a:buSzPct val="100000"/>
              <a:buFont typeface="Arial" panose="020B0604020202020204" pitchFamily="34" charset="0"/>
              <a:buChar char="•"/>
            </a:pPr>
            <a:r>
              <a:rPr lang="en-US" sz="1200" b="1"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Quesense</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t>
            </a: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Managed design and development of </a:t>
            </a:r>
            <a:r>
              <a:rPr lang="en-US" sz="1200" b="1" dirty="0" err="1">
                <a:solidFill>
                  <a:schemeClr val="tx2">
                    <a:lumMod val="75000"/>
                  </a:schemeClr>
                </a:solidFill>
                <a:latin typeface="Segoe UI Semilight" panose="020B0402040204020203" pitchFamily="34" charset="0"/>
                <a:ea typeface="Verdana" pitchFamily="34" charset="0"/>
                <a:cs typeface="Segoe UI Semilight" panose="020B0402040204020203" pitchFamily="34" charset="0"/>
              </a:rPr>
              <a:t>Quesense</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 an AI powered tool for automated CRM data cleansing ,de-duplication &amp; data enrichment from Web. Worked as a product manager to implement new features &amp; created roadmaps for further development. Python, UI/UX , SQL, </a:t>
            </a:r>
            <a:r>
              <a:rPr lang="en-US" sz="12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PySpark</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Digital Marketing Analytics – </a:t>
            </a:r>
            <a:r>
              <a:rPr lang="en-US" sz="1200" b="1" dirty="0">
                <a:solidFill>
                  <a:schemeClr val="tx2">
                    <a:lumMod val="75000"/>
                  </a:schemeClr>
                </a:solidFill>
                <a:latin typeface="Segoe UI Semilight" panose="020B0402040204020203" pitchFamily="34" charset="0"/>
                <a:ea typeface="Verdana" pitchFamily="34" charset="0"/>
                <a:cs typeface="Segoe UI Semilight" panose="020B0402040204020203" pitchFamily="34" charset="0"/>
              </a:rPr>
              <a:t>Wellington</a:t>
            </a: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Analyzed various Global Campaigns &amp; Digital Marketing Channels data for an investment management firm using Advance analytics &amp; tools like Tableau , Python backed by  Azure Cloud Infra. Developed &amp; maintained website dashboards, monthly reporting for various stakeholders spread across EMEA , APAC &amp; Americas. Tools :  Python, Excel, Tableau, Sprinkler, </a:t>
            </a:r>
            <a:r>
              <a:rPr lang="en-US" sz="12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BrightCove</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Linkedin APIs, Google Analytics.</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Automated Data Extraction – </a:t>
            </a:r>
            <a:r>
              <a:rPr lang="en-US" sz="1200" b="1" dirty="0">
                <a:solidFill>
                  <a:schemeClr val="tx2">
                    <a:lumMod val="75000"/>
                  </a:schemeClr>
                </a:solidFill>
                <a:latin typeface="Segoe UI Semilight" panose="020B0402040204020203" pitchFamily="34" charset="0"/>
                <a:ea typeface="Verdana" pitchFamily="34" charset="0"/>
                <a:cs typeface="Segoe UI Semilight" panose="020B0402040204020203" pitchFamily="34" charset="0"/>
              </a:rPr>
              <a:t>Partners Group AG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Setup the initial automated data extraction approach from PDFs into a structured database. Python, Google Geocoder - API</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White Paper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Leveraging Deep Learning for ESG Research.  Worked in a team of 4 to proof test Deep learning capability to develop a Q&amp;A model for ESG research. Tried both conventional NLP and Deep Learning based NLG . </a:t>
            </a: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It was published on Evalueserve’s official Linkedin Channel with team member’s being tagged as well.</a:t>
            </a:r>
          </a:p>
          <a:p>
            <a:pPr marL="285750" indent="-285750" algn="just">
              <a:spcBef>
                <a:spcPts val="754"/>
              </a:spcBef>
              <a:buClr>
                <a:srgbClr val="47254B"/>
              </a:buClr>
              <a:buSzPct val="100000"/>
              <a:buFont typeface="Arial" panose="020B0604020202020204" pitchFamily="34" charset="0"/>
              <a:buChar char="•"/>
            </a:pPr>
            <a:endPar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endParaRPr>
          </a:p>
          <a:p>
            <a:pPr marL="285750" indent="-285750" algn="just">
              <a:spcBef>
                <a:spcPts val="754"/>
              </a:spcBef>
              <a:buClr>
                <a:srgbClr val="47254B"/>
              </a:buClr>
              <a:buSzPct val="100000"/>
              <a:buFont typeface="Arial" panose="020B0604020202020204" pitchFamily="34" charset="0"/>
              <a:buChar char="•"/>
            </a:pPr>
            <a:endPar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endParaRPr>
          </a:p>
        </p:txBody>
      </p:sp>
      <p:sp>
        <p:nvSpPr>
          <p:cNvPr id="13" name="AutoShape 27">
            <a:extLst>
              <a:ext uri="{FF2B5EF4-FFF2-40B4-BE49-F238E27FC236}">
                <a16:creationId xmlns:a16="http://schemas.microsoft.com/office/drawing/2014/main" id="{2C873082-D4C8-4D1C-B13D-C44010FCBAFE}"/>
              </a:ext>
            </a:extLst>
          </p:cNvPr>
          <p:cNvSpPr>
            <a:spLocks noChangeArrowheads="1"/>
          </p:cNvSpPr>
          <p:nvPr>
            <p:custDataLst>
              <p:tags r:id="rId4"/>
            </p:custDataLst>
          </p:nvPr>
        </p:nvSpPr>
        <p:spPr bwMode="gray">
          <a:xfrm>
            <a:off x="352843" y="4944163"/>
            <a:ext cx="12521981" cy="2316554"/>
          </a:xfrm>
          <a:prstGeom prst="rect">
            <a:avLst/>
          </a:prstGeom>
          <a:noFill/>
          <a:ln w="9525" algn="ctr">
            <a:noFill/>
            <a:miter lim="800000"/>
            <a:headEnd/>
            <a:tailEnd/>
          </a:ln>
          <a:effectLst/>
        </p:spPr>
        <p:txBody>
          <a:bodyPr wrap="square" lIns="91440" anchor="t" anchorCtr="0">
            <a:noAutofit/>
          </a:bodyPr>
          <a:lstStyle/>
          <a:p>
            <a:pPr algn="just">
              <a:spcBef>
                <a:spcPts val="754"/>
              </a:spcBef>
              <a:buClr>
                <a:srgbClr val="47254B"/>
              </a:buClr>
              <a:buSzPct val="100000"/>
            </a:pPr>
            <a:r>
              <a:rPr lang="en-US" sz="1400" b="1" i="1" dirty="0">
                <a:solidFill>
                  <a:srgbClr val="7C6CAA"/>
                </a:solidFill>
                <a:latin typeface="Segoe UI Semilight" panose="020B0402040204020203" pitchFamily="34" charset="0"/>
                <a:ea typeface="Verdana" pitchFamily="34" charset="0"/>
                <a:cs typeface="Segoe UI Semilight" panose="020B0402040204020203" pitchFamily="34" charset="0"/>
              </a:rPr>
              <a:t>Key Projects Executed in before Evalueserve:</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Tata Consultancy Services Mar’2015 – Dec’2017 :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Worked as Analyst for below use cases:</a:t>
            </a:r>
          </a:p>
          <a:p>
            <a:pPr marL="811410" lvl="1" indent="-285750" algn="just">
              <a:spcBef>
                <a:spcPts val="754"/>
              </a:spcBef>
              <a:buClr>
                <a:srgbClr val="47254B"/>
              </a:buClr>
              <a:buSzPct val="100000"/>
              <a:buFont typeface="Arial" panose="020B0604020202020204" pitchFamily="34" charset="0"/>
              <a:buChar char="•"/>
            </a:pP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Automated data cleansing and analysis for multiple banks across the globe using R programming ,  SQL, SAS and SAS Enterprise Guide.</a:t>
            </a:r>
          </a:p>
          <a:p>
            <a:pPr marL="285750" indent="-285750" algn="just">
              <a:spcBef>
                <a:spcPts val="754"/>
              </a:spcBef>
              <a:buClr>
                <a:srgbClr val="47254B"/>
              </a:buClr>
              <a:buSzPct val="100000"/>
              <a:buFont typeface="Arial" panose="020B0604020202020204" pitchFamily="34" charset="0"/>
              <a:buChar char="•"/>
            </a:pPr>
            <a:r>
              <a:rPr lang="en-US" sz="1200" b="1"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Polestar Solutions &amp; Services , Dec’2017-Dec’2018 :  </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Worked as Senior Analyst in Operations &amp; Pre-sales for this startup. Worked on below use-cases:</a:t>
            </a:r>
          </a:p>
          <a:p>
            <a:pPr marL="811410" lvl="1" indent="-285750" algn="just">
              <a:spcBef>
                <a:spcPts val="754"/>
              </a:spcBef>
              <a:buClr>
                <a:srgbClr val="47254B"/>
              </a:buClr>
              <a:buSzPct val="100000"/>
              <a:buFont typeface="Arial" panose="020B0604020202020204" pitchFamily="34" charset="0"/>
              <a:buChar char="•"/>
            </a:pP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Electricity demand forecasting for state owned electricity generation &amp; distribution company</a:t>
            </a:r>
          </a:p>
          <a:p>
            <a:pPr marL="811410" lvl="1" indent="-285750" algn="just">
              <a:spcBef>
                <a:spcPts val="754"/>
              </a:spcBef>
              <a:buClr>
                <a:srgbClr val="47254B"/>
              </a:buClr>
              <a:buSzPct val="100000"/>
              <a:buFont typeface="Arial" panose="020B0604020202020204" pitchFamily="34" charset="0"/>
              <a:buChar char="•"/>
            </a:pP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Requirement gathering with business stakeholders for monthly reports generation &amp; communicating to operations team while managing the complete deployment cycle on-site</a:t>
            </a:r>
          </a:p>
          <a:p>
            <a:pPr marL="811410" lvl="1" indent="-285750" algn="just">
              <a:spcBef>
                <a:spcPts val="754"/>
              </a:spcBef>
              <a:buClr>
                <a:srgbClr val="47254B"/>
              </a:buClr>
              <a:buSzPct val="100000"/>
              <a:buFont typeface="Arial" panose="020B0604020202020204" pitchFamily="34" charset="0"/>
              <a:buChar char="•"/>
            </a:pP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Twitter sentiment analysis for Government Nation E-marketplace Twitter channel ( known as </a:t>
            </a:r>
            <a:r>
              <a:rPr lang="en-US" sz="12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GeM</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a:t>
            </a:r>
          </a:p>
          <a:p>
            <a:pPr marL="811410" lvl="1" indent="-285750" algn="just">
              <a:spcBef>
                <a:spcPts val="754"/>
              </a:spcBef>
              <a:buClr>
                <a:srgbClr val="47254B"/>
              </a:buClr>
              <a:buSzPct val="100000"/>
              <a:buFont typeface="Arial" panose="020B0604020202020204" pitchFamily="34" charset="0"/>
              <a:buChar char="•"/>
            </a:pP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Data cleansing &amp; re-structuring (in Python &amp; R) the e-commerce data for </a:t>
            </a:r>
            <a:r>
              <a:rPr lang="en-US" sz="1200" dirty="0" err="1">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GeM</a:t>
            </a:r>
            <a:r>
              <a:rPr lang="en-US" sz="1200" dirty="0">
                <a:solidFill>
                  <a:schemeClr val="tx1">
                    <a:lumMod val="65000"/>
                    <a:lumOff val="35000"/>
                  </a:schemeClr>
                </a:solidFill>
                <a:latin typeface="Segoe UI Semilight" panose="020B0402040204020203" pitchFamily="34" charset="0"/>
                <a:ea typeface="Verdana" pitchFamily="34" charset="0"/>
                <a:cs typeface="Segoe UI Semilight" panose="020B0402040204020203" pitchFamily="34" charset="0"/>
              </a:rPr>
              <a:t> </a:t>
            </a:r>
          </a:p>
        </p:txBody>
      </p:sp>
      <p:sp>
        <p:nvSpPr>
          <p:cNvPr id="20" name="Title 1">
            <a:extLst>
              <a:ext uri="{FF2B5EF4-FFF2-40B4-BE49-F238E27FC236}">
                <a16:creationId xmlns:a16="http://schemas.microsoft.com/office/drawing/2014/main" id="{DDC6D880-B6F3-4E57-ACFB-82AD37C38549}"/>
              </a:ext>
            </a:extLst>
          </p:cNvPr>
          <p:cNvSpPr>
            <a:spLocks noGrp="1"/>
          </p:cNvSpPr>
          <p:nvPr>
            <p:ph type="title"/>
          </p:nvPr>
        </p:nvSpPr>
        <p:spPr>
          <a:xfrm>
            <a:off x="457308" y="292608"/>
            <a:ext cx="12521983" cy="560153"/>
          </a:xfrm>
        </p:spPr>
        <p:txBody>
          <a:bodyPr/>
          <a:lstStyle/>
          <a:p>
            <a:r>
              <a:rPr lang="en-US" sz="1600" dirty="0">
                <a:solidFill>
                  <a:schemeClr val="tx2"/>
                </a:solidFill>
                <a:latin typeface="Segoe UI Semilight" panose="020B0402040204020203" pitchFamily="34" charset="0"/>
                <a:cs typeface="Segoe UI Semilight" panose="020B0402040204020203" pitchFamily="34" charset="0"/>
              </a:rPr>
              <a:t>Projects Annexure : </a:t>
            </a:r>
            <a:br>
              <a:rPr lang="en-US" sz="1600" dirty="0">
                <a:latin typeface="Arial" panose="020B0604020202020204" pitchFamily="34" charset="0"/>
              </a:rPr>
            </a:br>
            <a:r>
              <a:rPr lang="en-US" sz="1600" dirty="0">
                <a:solidFill>
                  <a:schemeClr val="tx1">
                    <a:lumMod val="75000"/>
                    <a:lumOff val="25000"/>
                  </a:schemeClr>
                </a:solidFill>
                <a:latin typeface="Segoe UI Semilight" panose="020B0402040204020203" pitchFamily="34" charset="0"/>
                <a:cs typeface="Segoe UI Semilight" panose="020B0402040204020203" pitchFamily="34" charset="0"/>
              </a:rPr>
              <a:t>Sachin Kalra, Senior Business Analyst</a:t>
            </a:r>
            <a:endParaRPr lang="en-US" sz="1600" dirty="0"/>
          </a:p>
        </p:txBody>
      </p:sp>
    </p:spTree>
    <p:extLst>
      <p:ext uri="{BB962C8B-B14F-4D97-AF65-F5344CB8AC3E}">
        <p14:creationId xmlns:p14="http://schemas.microsoft.com/office/powerpoint/2010/main" val="27655059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Nug52eRY0efAgmTVK8t0A"/>
</p:tagLst>
</file>

<file path=ppt/theme/theme1.xml><?xml version="1.0" encoding="utf-8"?>
<a:theme xmlns:a="http://schemas.openxmlformats.org/drawingml/2006/main" name="Evalueserve Layouts">
  <a:themeElements>
    <a:clrScheme name="EVS">
      <a:dk1>
        <a:sysClr val="windowText" lastClr="000000"/>
      </a:dk1>
      <a:lt1>
        <a:srgbClr val="FFFFFF"/>
      </a:lt1>
      <a:dk2>
        <a:srgbClr val="EE2653"/>
      </a:dk2>
      <a:lt2>
        <a:srgbClr val="595959"/>
      </a:lt2>
      <a:accent1>
        <a:srgbClr val="47254B"/>
      </a:accent1>
      <a:accent2>
        <a:srgbClr val="5AB7E8"/>
      </a:accent2>
      <a:accent3>
        <a:srgbClr val="7C6CAA"/>
      </a:accent3>
      <a:accent4>
        <a:srgbClr val="F38AB1"/>
      </a:accent4>
      <a:accent5>
        <a:srgbClr val="315EA5"/>
      </a:accent5>
      <a:accent6>
        <a:srgbClr val="AFA2BF"/>
      </a:accent6>
      <a:hlink>
        <a:srgbClr val="315EA5"/>
      </a:hlink>
      <a:folHlink>
        <a:srgbClr val="9D2C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47254B"/>
          </a:buClr>
          <a:buFont typeface="Arial" panose="020B0604020202020204" pitchFamily="34" charset="0"/>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AF2349"/>
    </a:custClr>
    <a:custClr name="Custom Color 2">
      <a:srgbClr val="B2D9F4"/>
    </a:custClr>
    <a:custClr name="Custom Color 3">
      <a:srgbClr val="4E7FB3"/>
    </a:custClr>
    <a:custClr name="Custom Color 4">
      <a:srgbClr val="840037"/>
    </a:custClr>
    <a:custClr name="Custom Color 5">
      <a:srgbClr val="AF5E90"/>
    </a:custClr>
    <a:custClr name="Custom Color 6">
      <a:srgbClr val="AF2C7D"/>
    </a:custClr>
    <a:custClr name="Custom Color 7">
      <a:srgbClr val="939598"/>
    </a:custClr>
    <a:custClr name="Custom Color 8">
      <a:srgbClr val="839EC9"/>
    </a:custClr>
    <a:custClr name="Custom Color 9">
      <a:srgbClr val="BEBFC1"/>
    </a:custClr>
    <a:custClr name="Custom Color 10">
      <a:srgbClr val="917C93"/>
    </a:custClr>
  </a:custClrLst>
  <a:extLst>
    <a:ext uri="{05A4C25C-085E-4340-85A3-A5531E510DB2}">
      <thm15:themeFamily xmlns:thm15="http://schemas.microsoft.com/office/thememl/2012/main" name="Presentation2" id="{3077D40F-F392-4AB1-8D30-3753454B40EF}" vid="{38D23727-0740-4E69-8E18-9742510982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7C53E627125644A646E916BF789FDD" ma:contentTypeVersion="11" ma:contentTypeDescription="Create a new document." ma:contentTypeScope="" ma:versionID="9a5bbc9e850fd9ea91abd9db642b23f8">
  <xsd:schema xmlns:xsd="http://www.w3.org/2001/XMLSchema" xmlns:xs="http://www.w3.org/2001/XMLSchema" xmlns:p="http://schemas.microsoft.com/office/2006/metadata/properties" xmlns:ns2="7d8b56a2-d105-4068-8c06-1c7c6b1f74dd" xmlns:ns3="e2b19dc9-da54-422f-81f9-e6e80e341ae6" targetNamespace="http://schemas.microsoft.com/office/2006/metadata/properties" ma:root="true" ma:fieldsID="9b6d9ead3b8254314e73ef345ea7c004" ns2:_="" ns3:_="">
    <xsd:import namespace="7d8b56a2-d105-4068-8c06-1c7c6b1f74dd"/>
    <xsd:import namespace="e2b19dc9-da54-422f-81f9-e6e80e341a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8b56a2-d105-4068-8c06-1c7c6b1f74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b19dc9-da54-422f-81f9-e6e80e341ae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01E473-A7DA-4D74-85F4-42211143A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8b56a2-d105-4068-8c06-1c7c6b1f74dd"/>
    <ds:schemaRef ds:uri="e2b19dc9-da54-422f-81f9-e6e80e341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FC254B-76AB-4B84-9FF9-CB97EF678B8F}">
  <ds:schemaRefs>
    <ds:schemaRef ds:uri="http://schemas.microsoft.com/sharepoint/v3/contenttype/forms"/>
  </ds:schemaRefs>
</ds:datastoreItem>
</file>

<file path=customXml/itemProps3.xml><?xml version="1.0" encoding="utf-8"?>
<ds:datastoreItem xmlns:ds="http://schemas.openxmlformats.org/officeDocument/2006/customXml" ds:itemID="{D77E1A01-F88D-4CA5-9A3C-35586A86277E}">
  <ds:schemaRefs>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elements/1.1/"/>
    <ds:schemaRef ds:uri="7d8b56a2-d105-4068-8c06-1c7c6b1f74dd"/>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12390</TotalTime>
  <Words>961</Words>
  <Application>Microsoft Office PowerPoint</Application>
  <PresentationFormat>Custom</PresentationFormat>
  <Paragraphs>41</Paragraphs>
  <Slides>2</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Arial</vt:lpstr>
      <vt:lpstr>Calibri</vt:lpstr>
      <vt:lpstr>Segoe UI Semilight</vt:lpstr>
      <vt:lpstr>Evalueserve Layouts</vt:lpstr>
      <vt:lpstr>think-cell Slide</vt:lpstr>
      <vt:lpstr>Evalueserve : Data Analytics Team Sachin Kalra, Senior Business Analyst</vt:lpstr>
      <vt:lpstr>Projects Annexure :  Sachin Kalra, Senior Business Analyst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is maximum three lines and  set in 36pt</dc:title>
  <dc:creator>Santosh Madhukar</dc:creator>
  <cp:lastModifiedBy>Sachin Kalra</cp:lastModifiedBy>
  <cp:revision>159</cp:revision>
  <cp:lastPrinted>2017-10-26T05:04:16Z</cp:lastPrinted>
  <dcterms:created xsi:type="dcterms:W3CDTF">2018-05-23T13:02:18Z</dcterms:created>
  <dcterms:modified xsi:type="dcterms:W3CDTF">2022-03-16T08:12:15Z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0x0101003B7C53E627125644A646E916BF789FDD</vt:lpwstr>
  </property>
  <property fmtid="{D5CDD505-2E9C-101B-9397-08002B2CF9AE}" pid="3" name="_NewReviewCycle">
    <vt:lpwstr/>
  </property>
  <property fmtid="{D5CDD505-2E9C-101B-9397-08002B2CF9AE}" pid="4" name="_AdHocReviewCycleID">
    <vt:i4>-561066733</vt:i4>
  </property>
  <property fmtid="{D5CDD505-2E9C-101B-9397-08002B2CF9AE}" pid="5" name="_EmailSubject">
    <vt:lpwstr>McDonald's :: Staffing Requirement 2022</vt:lpwstr>
  </property>
  <property fmtid="{D5CDD505-2E9C-101B-9397-08002B2CF9AE}" pid="6" name="_AuthorEmail">
    <vt:lpwstr>Clarissa.Quinteros@evalueserve.com</vt:lpwstr>
  </property>
  <property fmtid="{D5CDD505-2E9C-101B-9397-08002B2CF9AE}" pid="7" name="_AuthorEmailDisplayName">
    <vt:lpwstr>Clarissa Quinteros</vt:lpwstr>
  </property>
  <property fmtid="{D5CDD505-2E9C-101B-9397-08002B2CF9AE}" pid="8" name="_PreviousAdHocReviewCycleID">
    <vt:i4>398357503</vt:i4>
  </property>
</Properties>
</file>