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a44f82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9a44f82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9a44f820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9a44f820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021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Chores To do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4713" y="1349025"/>
            <a:ext cx="4276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555488" y="1349025"/>
            <a:ext cx="4276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Sign-Up</a:t>
            </a:r>
            <a:br>
              <a:rPr lang="en"/>
            </a:br>
            <a:r>
              <a:rPr i="1" lang="en" sz="932"/>
              <a:t>Drop down </a:t>
            </a:r>
            <a:r>
              <a:rPr i="1" lang="en" sz="932"/>
              <a:t>function</a:t>
            </a:r>
            <a:r>
              <a:rPr i="1" lang="en" sz="932"/>
              <a:t> for form</a:t>
            </a:r>
            <a:endParaRPr i="1" sz="932"/>
          </a:p>
        </p:txBody>
      </p:sp>
      <p:sp>
        <p:nvSpPr>
          <p:cNvPr id="57" name="Google Shape;57;p13"/>
          <p:cNvSpPr txBox="1"/>
          <p:nvPr/>
        </p:nvSpPr>
        <p:spPr>
          <a:xfrm>
            <a:off x="1320000" y="2141625"/>
            <a:ext cx="24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 - enter here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320000" y="2694575"/>
            <a:ext cx="24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</a:t>
            </a:r>
            <a:r>
              <a:rPr lang="en"/>
              <a:t>- enter here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460300" y="2141625"/>
            <a:ext cx="24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 - enter here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460300" y="2694575"/>
            <a:ext cx="24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- enter here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460300" y="3247525"/>
            <a:ext cx="24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</a:t>
            </a:r>
            <a:r>
              <a:rPr lang="en"/>
              <a:t>- enter here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460300" y="3800475"/>
            <a:ext cx="24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 </a:t>
            </a:r>
            <a:r>
              <a:rPr lang="en"/>
              <a:t>- enter here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5460300" y="4353425"/>
            <a:ext cx="24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r>
              <a:rPr lang="en"/>
              <a:t>Name - enter here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320000" y="3247525"/>
            <a:ext cx="14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Hint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0" y="3247525"/>
            <a:ext cx="142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Click here for Hint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${Username.id} </a:t>
            </a:r>
            <a:r>
              <a:rPr lang="en"/>
              <a:t>${chartname}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076388" y="1453825"/>
            <a:ext cx="16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Chores Task</a:t>
            </a:r>
            <a:r>
              <a:rPr lang="en"/>
              <a:t>	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038125" y="1453825"/>
            <a:ext cx="16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999850" y="1453825"/>
            <a:ext cx="16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Stars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6349275" y="1453825"/>
            <a:ext cx="16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Status </a:t>
            </a:r>
            <a:r>
              <a:rPr i="1" lang="en" sz="755"/>
              <a:t>toggle button</a:t>
            </a:r>
            <a:endParaRPr i="1" sz="755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1165063" y="2188600"/>
            <a:ext cx="16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Garbage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26800" y="2188600"/>
            <a:ext cx="16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Take our rubbish to red bin 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5088525" y="2188600"/>
            <a:ext cx="16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 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6437950" y="2188600"/>
            <a:ext cx="16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Inprogress </a:t>
            </a:r>
            <a:r>
              <a:rPr i="1" lang="en" sz="755"/>
              <a:t>toggle button</a:t>
            </a:r>
            <a:endParaRPr i="1" sz="755"/>
          </a:p>
        </p:txBody>
      </p:sp>
      <p:sp>
        <p:nvSpPr>
          <p:cNvPr id="79" name="Google Shape;79;p14"/>
          <p:cNvSpPr txBox="1"/>
          <p:nvPr/>
        </p:nvSpPr>
        <p:spPr>
          <a:xfrm>
            <a:off x="7404300" y="1053625"/>
            <a:ext cx="14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2358188" y="1896100"/>
            <a:ext cx="4470900" cy="3014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${name.id} Family To do Lists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401146" y="2447825"/>
            <a:ext cx="8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022906" y="2447825"/>
            <a:ext cx="8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Stars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675819" y="2447825"/>
            <a:ext cx="8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Status </a:t>
            </a:r>
            <a:r>
              <a:rPr i="1" lang="en" sz="755"/>
              <a:t>toggle button</a:t>
            </a:r>
            <a:endParaRPr i="1" sz="755"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2810113" y="3268925"/>
            <a:ext cx="125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Take our rubbish to red bin 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4278541" y="3268925"/>
            <a:ext cx="125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 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5288639" y="3268925"/>
            <a:ext cx="125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Inprogress </a:t>
            </a:r>
            <a:r>
              <a:rPr i="1" lang="en" sz="755"/>
              <a:t>toggle button</a:t>
            </a:r>
            <a:endParaRPr i="1" sz="755"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2810125" y="2447825"/>
            <a:ext cx="4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Chores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5505393" y="2447825"/>
            <a:ext cx="8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Action Item</a:t>
            </a:r>
            <a:r>
              <a:rPr i="1" lang="en" sz="755"/>
              <a:t>toggle button</a:t>
            </a:r>
            <a:endParaRPr i="1" sz="755"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2314906" y="2737000"/>
            <a:ext cx="76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 created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331725" y="1202925"/>
            <a:ext cx="1875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Child Enter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7404300" y="1038425"/>
            <a:ext cx="14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Logout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3642100" y="1046363"/>
            <a:ext cx="14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Child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3309313" y="1924950"/>
            <a:ext cx="21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${name}Liam </a:t>
            </a:r>
            <a:r>
              <a:rPr lang="en"/>
              <a:t>To do Task 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289900" y="1841713"/>
            <a:ext cx="1727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Username - enter here</a:t>
            </a:r>
            <a:endParaRPr sz="1000"/>
          </a:p>
        </p:txBody>
      </p:sp>
      <p:sp>
        <p:nvSpPr>
          <p:cNvPr id="100" name="Google Shape;100;p15"/>
          <p:cNvSpPr txBox="1"/>
          <p:nvPr/>
        </p:nvSpPr>
        <p:spPr>
          <a:xfrm>
            <a:off x="289900" y="2275094"/>
            <a:ext cx="1727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Password - enter here</a:t>
            </a:r>
            <a:endParaRPr sz="1000"/>
          </a:p>
        </p:txBody>
      </p:sp>
      <p:sp>
        <p:nvSpPr>
          <p:cNvPr id="101" name="Google Shape;101;p15"/>
          <p:cNvSpPr txBox="1"/>
          <p:nvPr/>
        </p:nvSpPr>
        <p:spPr>
          <a:xfrm>
            <a:off x="289900" y="2708476"/>
            <a:ext cx="1727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Hint - enter here</a:t>
            </a:r>
            <a:endParaRPr sz="1000"/>
          </a:p>
        </p:txBody>
      </p:sp>
      <p:cxnSp>
        <p:nvCxnSpPr>
          <p:cNvPr id="102" name="Google Shape;102;p15"/>
          <p:cNvCxnSpPr>
            <a:stCxn id="95" idx="2"/>
            <a:endCxn id="99" idx="0"/>
          </p:cNvCxnSpPr>
          <p:nvPr/>
        </p:nvCxnSpPr>
        <p:spPr>
          <a:xfrm flipH="1">
            <a:off x="1153725" y="1603125"/>
            <a:ext cx="1155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5"/>
          <p:cNvSpPr txBox="1"/>
          <p:nvPr/>
        </p:nvSpPr>
        <p:spPr>
          <a:xfrm>
            <a:off x="3413488" y="1475213"/>
            <a:ext cx="8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#1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4508338" y="1475200"/>
            <a:ext cx="8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#2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101094" y="1125450"/>
            <a:ext cx="2257200" cy="21843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