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60" r:id="rId8"/>
    <p:sldId id="263" r:id="rId9"/>
    <p:sldId id="264" r:id="rId10"/>
    <p:sldId id="261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F3575-4430-42C1-AF08-07AC57A2E54D}" v="18" dt="2024-05-28T09:19:30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or, Manuela" userId="7b230683-a689-4287-ba52-55c588d9a442" providerId="ADAL" clId="{4B9F3575-4430-42C1-AF08-07AC57A2E54D}"/>
    <pc:docChg chg="undo custSel addSld modSld">
      <pc:chgData name="Prior, Manuela" userId="7b230683-a689-4287-ba52-55c588d9a442" providerId="ADAL" clId="{4B9F3575-4430-42C1-AF08-07AC57A2E54D}" dt="2024-05-28T10:54:24.017" v="1936" actId="14100"/>
      <pc:docMkLst>
        <pc:docMk/>
      </pc:docMkLst>
      <pc:sldChg chg="modSp mod">
        <pc:chgData name="Prior, Manuela" userId="7b230683-a689-4287-ba52-55c588d9a442" providerId="ADAL" clId="{4B9F3575-4430-42C1-AF08-07AC57A2E54D}" dt="2024-05-28T10:13:15.385" v="1928" actId="1076"/>
        <pc:sldMkLst>
          <pc:docMk/>
          <pc:sldMk cId="2633937368" sldId="256"/>
        </pc:sldMkLst>
        <pc:spChg chg="mod">
          <ac:chgData name="Prior, Manuela" userId="7b230683-a689-4287-ba52-55c588d9a442" providerId="ADAL" clId="{4B9F3575-4430-42C1-AF08-07AC57A2E54D}" dt="2024-05-28T10:13:03.180" v="1923" actId="1076"/>
          <ac:spMkLst>
            <pc:docMk/>
            <pc:sldMk cId="2633937368" sldId="256"/>
            <ac:spMk id="4" creationId="{64B19411-7203-9B5A-9FBE-AB630AF74A42}"/>
          </ac:spMkLst>
        </pc:spChg>
        <pc:spChg chg="mod">
          <ac:chgData name="Prior, Manuela" userId="7b230683-a689-4287-ba52-55c588d9a442" providerId="ADAL" clId="{4B9F3575-4430-42C1-AF08-07AC57A2E54D}" dt="2024-05-28T10:13:15.385" v="1928" actId="1076"/>
          <ac:spMkLst>
            <pc:docMk/>
            <pc:sldMk cId="2633937368" sldId="256"/>
            <ac:spMk id="10" creationId="{FCFA934E-72EE-B6A8-E9FC-7F9B92FACA62}"/>
          </ac:spMkLst>
        </pc:spChg>
        <pc:picChg chg="mod">
          <ac:chgData name="Prior, Manuela" userId="7b230683-a689-4287-ba52-55c588d9a442" providerId="ADAL" clId="{4B9F3575-4430-42C1-AF08-07AC57A2E54D}" dt="2024-05-28T10:13:09.923" v="1927" actId="1076"/>
          <ac:picMkLst>
            <pc:docMk/>
            <pc:sldMk cId="2633937368" sldId="256"/>
            <ac:picMk id="24" creationId="{4566C642-85EC-0989-DC38-B8C48A5C8F1E}"/>
          </ac:picMkLst>
        </pc:picChg>
      </pc:sldChg>
      <pc:sldChg chg="modSp mod">
        <pc:chgData name="Prior, Manuela" userId="7b230683-a689-4287-ba52-55c588d9a442" providerId="ADAL" clId="{4B9F3575-4430-42C1-AF08-07AC57A2E54D}" dt="2024-05-27T13:03:46.278" v="1702" actId="27636"/>
        <pc:sldMkLst>
          <pc:docMk/>
          <pc:sldMk cId="1826112216" sldId="257"/>
        </pc:sldMkLst>
        <pc:spChg chg="mod">
          <ac:chgData name="Prior, Manuela" userId="7b230683-a689-4287-ba52-55c588d9a442" providerId="ADAL" clId="{4B9F3575-4430-42C1-AF08-07AC57A2E54D}" dt="2024-05-27T13:03:46.278" v="1702" actId="27636"/>
          <ac:spMkLst>
            <pc:docMk/>
            <pc:sldMk cId="1826112216" sldId="257"/>
            <ac:spMk id="3" creationId="{F19C737C-313D-0072-68D8-1C84F4F325FC}"/>
          </ac:spMkLst>
        </pc:spChg>
      </pc:sldChg>
      <pc:sldChg chg="addSp delSp modSp mod modClrScheme chgLayout">
        <pc:chgData name="Prior, Manuela" userId="7b230683-a689-4287-ba52-55c588d9a442" providerId="ADAL" clId="{4B9F3575-4430-42C1-AF08-07AC57A2E54D}" dt="2024-05-27T12:54:23.269" v="1551" actId="20577"/>
        <pc:sldMkLst>
          <pc:docMk/>
          <pc:sldMk cId="810847282" sldId="258"/>
        </pc:sldMkLst>
        <pc:spChg chg="mod ord">
          <ac:chgData name="Prior, Manuela" userId="7b230683-a689-4287-ba52-55c588d9a442" providerId="ADAL" clId="{4B9F3575-4430-42C1-AF08-07AC57A2E54D}" dt="2024-05-27T11:47:35.035" v="0" actId="700"/>
          <ac:spMkLst>
            <pc:docMk/>
            <pc:sldMk cId="810847282" sldId="258"/>
            <ac:spMk id="2" creationId="{A2EE44B4-56BC-DFE4-E903-106ACD4958F5}"/>
          </ac:spMkLst>
        </pc:spChg>
        <pc:spChg chg="del mod ord">
          <ac:chgData name="Prior, Manuela" userId="7b230683-a689-4287-ba52-55c588d9a442" providerId="ADAL" clId="{4B9F3575-4430-42C1-AF08-07AC57A2E54D}" dt="2024-05-27T11:47:35.035" v="0" actId="700"/>
          <ac:spMkLst>
            <pc:docMk/>
            <pc:sldMk cId="810847282" sldId="258"/>
            <ac:spMk id="3" creationId="{AD45D2B6-CB15-0D94-80F4-4757F0BD3B49}"/>
          </ac:spMkLst>
        </pc:spChg>
        <pc:spChg chg="add mod ord">
          <ac:chgData name="Prior, Manuela" userId="7b230683-a689-4287-ba52-55c588d9a442" providerId="ADAL" clId="{4B9F3575-4430-42C1-AF08-07AC57A2E54D}" dt="2024-05-27T11:47:49.909" v="5" actId="20577"/>
          <ac:spMkLst>
            <pc:docMk/>
            <pc:sldMk cId="810847282" sldId="258"/>
            <ac:spMk id="4" creationId="{9A600431-D733-A759-C5EE-14C001030197}"/>
          </ac:spMkLst>
        </pc:spChg>
        <pc:spChg chg="add mod ord">
          <ac:chgData name="Prior, Manuela" userId="7b230683-a689-4287-ba52-55c588d9a442" providerId="ADAL" clId="{4B9F3575-4430-42C1-AF08-07AC57A2E54D}" dt="2024-05-27T12:53:59.114" v="1543" actId="27636"/>
          <ac:spMkLst>
            <pc:docMk/>
            <pc:sldMk cId="810847282" sldId="258"/>
            <ac:spMk id="5" creationId="{ECAEA2C0-A2D1-8E5A-07CD-09F11B461100}"/>
          </ac:spMkLst>
        </pc:spChg>
        <pc:spChg chg="add mod ord">
          <ac:chgData name="Prior, Manuela" userId="7b230683-a689-4287-ba52-55c588d9a442" providerId="ADAL" clId="{4B9F3575-4430-42C1-AF08-07AC57A2E54D}" dt="2024-05-27T11:47:52.273" v="11" actId="20577"/>
          <ac:spMkLst>
            <pc:docMk/>
            <pc:sldMk cId="810847282" sldId="258"/>
            <ac:spMk id="6" creationId="{B618F42F-8125-1351-BB09-D5438681F199}"/>
          </ac:spMkLst>
        </pc:spChg>
        <pc:spChg chg="add mod ord">
          <ac:chgData name="Prior, Manuela" userId="7b230683-a689-4287-ba52-55c588d9a442" providerId="ADAL" clId="{4B9F3575-4430-42C1-AF08-07AC57A2E54D}" dt="2024-05-27T12:54:23.269" v="1551" actId="20577"/>
          <ac:spMkLst>
            <pc:docMk/>
            <pc:sldMk cId="810847282" sldId="258"/>
            <ac:spMk id="7" creationId="{C06149E7-87C6-3ED4-31D1-6BCF0B8D7F0C}"/>
          </ac:spMkLst>
        </pc:spChg>
      </pc:sldChg>
      <pc:sldChg chg="addSp delSp modSp mod">
        <pc:chgData name="Prior, Manuela" userId="7b230683-a689-4287-ba52-55c588d9a442" providerId="ADAL" clId="{4B9F3575-4430-42C1-AF08-07AC57A2E54D}" dt="2024-05-28T08:46:25.627" v="1838" actId="14100"/>
        <pc:sldMkLst>
          <pc:docMk/>
          <pc:sldMk cId="3257303394" sldId="260"/>
        </pc:sldMkLst>
        <pc:spChg chg="mod">
          <ac:chgData name="Prior, Manuela" userId="7b230683-a689-4287-ba52-55c588d9a442" providerId="ADAL" clId="{4B9F3575-4430-42C1-AF08-07AC57A2E54D}" dt="2024-05-28T08:10:17.029" v="1814" actId="6549"/>
          <ac:spMkLst>
            <pc:docMk/>
            <pc:sldMk cId="3257303394" sldId="260"/>
            <ac:spMk id="3" creationId="{CBD9F2BE-4133-A1E0-6B6E-ACB94FA6EAFA}"/>
          </ac:spMkLst>
        </pc:spChg>
        <pc:spChg chg="mod ord">
          <ac:chgData name="Prior, Manuela" userId="7b230683-a689-4287-ba52-55c588d9a442" providerId="ADAL" clId="{4B9F3575-4430-42C1-AF08-07AC57A2E54D}" dt="2024-05-28T08:45:57.474" v="1829" actId="14100"/>
          <ac:spMkLst>
            <pc:docMk/>
            <pc:sldMk cId="3257303394" sldId="260"/>
            <ac:spMk id="6" creationId="{82622369-DD87-475F-00F1-82DCA1E70857}"/>
          </ac:spMkLst>
        </pc:spChg>
        <pc:spChg chg="mod ord">
          <ac:chgData name="Prior, Manuela" userId="7b230683-a689-4287-ba52-55c588d9a442" providerId="ADAL" clId="{4B9F3575-4430-42C1-AF08-07AC57A2E54D}" dt="2024-05-28T08:46:25.627" v="1838" actId="14100"/>
          <ac:spMkLst>
            <pc:docMk/>
            <pc:sldMk cId="3257303394" sldId="260"/>
            <ac:spMk id="8" creationId="{D80FF510-A8C5-9228-3563-9C68DEC2D547}"/>
          </ac:spMkLst>
        </pc:spChg>
        <pc:spChg chg="mod ord">
          <ac:chgData name="Prior, Manuela" userId="7b230683-a689-4287-ba52-55c588d9a442" providerId="ADAL" clId="{4B9F3575-4430-42C1-AF08-07AC57A2E54D}" dt="2024-05-28T08:45:46.404" v="1826" actId="1076"/>
          <ac:spMkLst>
            <pc:docMk/>
            <pc:sldMk cId="3257303394" sldId="260"/>
            <ac:spMk id="9" creationId="{A0EAB1DA-F43B-D83C-DF69-33EE28975FF8}"/>
          </ac:spMkLst>
        </pc:spChg>
        <pc:picChg chg="del">
          <ac:chgData name="Prior, Manuela" userId="7b230683-a689-4287-ba52-55c588d9a442" providerId="ADAL" clId="{4B9F3575-4430-42C1-AF08-07AC57A2E54D}" dt="2024-05-28T08:10:28.606" v="1815" actId="478"/>
          <ac:picMkLst>
            <pc:docMk/>
            <pc:sldMk cId="3257303394" sldId="260"/>
            <ac:picMk id="5" creationId="{DB03EBC5-42BF-BD0D-E579-028D33E43734}"/>
          </ac:picMkLst>
        </pc:picChg>
        <pc:picChg chg="add mod">
          <ac:chgData name="Prior, Manuela" userId="7b230683-a689-4287-ba52-55c588d9a442" providerId="ADAL" clId="{4B9F3575-4430-42C1-AF08-07AC57A2E54D}" dt="2024-05-28T08:11:58.803" v="1823" actId="14100"/>
          <ac:picMkLst>
            <pc:docMk/>
            <pc:sldMk cId="3257303394" sldId="260"/>
            <ac:picMk id="13" creationId="{26CDB003-BACD-1E40-FBC3-B2706C714578}"/>
          </ac:picMkLst>
        </pc:picChg>
      </pc:sldChg>
      <pc:sldChg chg="addSp delSp modSp mod">
        <pc:chgData name="Prior, Manuela" userId="7b230683-a689-4287-ba52-55c588d9a442" providerId="ADAL" clId="{4B9F3575-4430-42C1-AF08-07AC57A2E54D}" dt="2024-05-28T09:22:59.284" v="1851" actId="14100"/>
        <pc:sldMkLst>
          <pc:docMk/>
          <pc:sldMk cId="1769893339" sldId="261"/>
        </pc:sldMkLst>
        <pc:spChg chg="mod">
          <ac:chgData name="Prior, Manuela" userId="7b230683-a689-4287-ba52-55c588d9a442" providerId="ADAL" clId="{4B9F3575-4430-42C1-AF08-07AC57A2E54D}" dt="2024-05-28T09:19:30.008" v="1839" actId="20577"/>
          <ac:spMkLst>
            <pc:docMk/>
            <pc:sldMk cId="1769893339" sldId="261"/>
            <ac:spMk id="3" creationId="{CBD9F2BE-4133-A1E0-6B6E-ACB94FA6EAFA}"/>
          </ac:spMkLst>
        </pc:spChg>
        <pc:spChg chg="add mod">
          <ac:chgData name="Prior, Manuela" userId="7b230683-a689-4287-ba52-55c588d9a442" providerId="ADAL" clId="{4B9F3575-4430-42C1-AF08-07AC57A2E54D}" dt="2024-05-27T11:55:39.339" v="271" actId="255"/>
          <ac:spMkLst>
            <pc:docMk/>
            <pc:sldMk cId="1769893339" sldId="261"/>
            <ac:spMk id="7" creationId="{4EABF4CC-DEF6-E064-461B-7AC809190BA4}"/>
          </ac:spMkLst>
        </pc:spChg>
        <pc:spChg chg="add">
          <ac:chgData name="Prior, Manuela" userId="7b230683-a689-4287-ba52-55c588d9a442" providerId="ADAL" clId="{4B9F3575-4430-42C1-AF08-07AC57A2E54D}" dt="2024-05-27T13:08:16.018" v="1719"/>
          <ac:spMkLst>
            <pc:docMk/>
            <pc:sldMk cId="1769893339" sldId="261"/>
            <ac:spMk id="17" creationId="{4BA8F147-689D-2E59-BFA1-F0100CC393D1}"/>
          </ac:spMkLst>
        </pc:spChg>
        <pc:spChg chg="add mod">
          <ac:chgData name="Prior, Manuela" userId="7b230683-a689-4287-ba52-55c588d9a442" providerId="ADAL" clId="{4B9F3575-4430-42C1-AF08-07AC57A2E54D}" dt="2024-05-28T09:19:40.551" v="1847" actId="20577"/>
          <ac:spMkLst>
            <pc:docMk/>
            <pc:sldMk cId="1769893339" sldId="261"/>
            <ac:spMk id="19" creationId="{8EEF650F-C5BD-63A3-DDEA-52FD21655CE9}"/>
          </ac:spMkLst>
        </pc:spChg>
        <pc:picChg chg="add del mod modCrop">
          <ac:chgData name="Prior, Manuela" userId="7b230683-a689-4287-ba52-55c588d9a442" providerId="ADAL" clId="{4B9F3575-4430-42C1-AF08-07AC57A2E54D}" dt="2024-05-28T09:22:52.434" v="1848" actId="478"/>
          <ac:picMkLst>
            <pc:docMk/>
            <pc:sldMk cId="1769893339" sldId="261"/>
            <ac:picMk id="11" creationId="{D92F04E2-5A9E-AA2F-12C5-61DAC14DD30B}"/>
          </ac:picMkLst>
        </pc:picChg>
        <pc:picChg chg="add del mod">
          <ac:chgData name="Prior, Manuela" userId="7b230683-a689-4287-ba52-55c588d9a442" providerId="ADAL" clId="{4B9F3575-4430-42C1-AF08-07AC57A2E54D}" dt="2024-05-27T12:02:57.284" v="286" actId="21"/>
          <ac:picMkLst>
            <pc:docMk/>
            <pc:sldMk cId="1769893339" sldId="261"/>
            <ac:picMk id="15" creationId="{3BBE944E-64CD-21D5-92B9-3A5AB7C152FA}"/>
          </ac:picMkLst>
        </pc:picChg>
        <pc:picChg chg="add mod">
          <ac:chgData name="Prior, Manuela" userId="7b230683-a689-4287-ba52-55c588d9a442" providerId="ADAL" clId="{4B9F3575-4430-42C1-AF08-07AC57A2E54D}" dt="2024-05-28T09:22:59.284" v="1851" actId="14100"/>
          <ac:picMkLst>
            <pc:docMk/>
            <pc:sldMk cId="1769893339" sldId="261"/>
            <ac:picMk id="22" creationId="{803D3515-C374-FD9E-F4BE-6FFADB0D5651}"/>
          </ac:picMkLst>
        </pc:picChg>
      </pc:sldChg>
      <pc:sldChg chg="addSp delSp modSp add mod">
        <pc:chgData name="Prior, Manuela" userId="7b230683-a689-4287-ba52-55c588d9a442" providerId="ADAL" clId="{4B9F3575-4430-42C1-AF08-07AC57A2E54D}" dt="2024-05-27T12:06:38.821" v="511" actId="20577"/>
        <pc:sldMkLst>
          <pc:docMk/>
          <pc:sldMk cId="2109070804" sldId="265"/>
        </pc:sldMkLst>
        <pc:spChg chg="mod">
          <ac:chgData name="Prior, Manuela" userId="7b230683-a689-4287-ba52-55c588d9a442" providerId="ADAL" clId="{4B9F3575-4430-42C1-AF08-07AC57A2E54D}" dt="2024-05-27T12:06:38.821" v="511" actId="20577"/>
          <ac:spMkLst>
            <pc:docMk/>
            <pc:sldMk cId="2109070804" sldId="265"/>
            <ac:spMk id="3" creationId="{CBD9F2BE-4133-A1E0-6B6E-ACB94FA6EAFA}"/>
          </ac:spMkLst>
        </pc:spChg>
        <pc:spChg chg="add mod">
          <ac:chgData name="Prior, Manuela" userId="7b230683-a689-4287-ba52-55c588d9a442" providerId="ADAL" clId="{4B9F3575-4430-42C1-AF08-07AC57A2E54D}" dt="2024-05-27T12:04:21.882" v="412" actId="14100"/>
          <ac:spMkLst>
            <pc:docMk/>
            <pc:sldMk cId="2109070804" sldId="265"/>
            <ac:spMk id="4" creationId="{9003BBD9-1C25-9BD4-962C-28E57716A103}"/>
          </ac:spMkLst>
        </pc:spChg>
        <pc:spChg chg="add">
          <ac:chgData name="Prior, Manuela" userId="7b230683-a689-4287-ba52-55c588d9a442" providerId="ADAL" clId="{4B9F3575-4430-42C1-AF08-07AC57A2E54D}" dt="2024-05-27T12:05:31.678" v="461"/>
          <ac:spMkLst>
            <pc:docMk/>
            <pc:sldMk cId="2109070804" sldId="265"/>
            <ac:spMk id="5" creationId="{0A074B30-08CE-B717-3FC7-8F2E127F1816}"/>
          </ac:spMkLst>
        </pc:spChg>
        <pc:spChg chg="add del mod">
          <ac:chgData name="Prior, Manuela" userId="7b230683-a689-4287-ba52-55c588d9a442" providerId="ADAL" clId="{4B9F3575-4430-42C1-AF08-07AC57A2E54D}" dt="2024-05-27T12:05:41.423" v="464" actId="478"/>
          <ac:spMkLst>
            <pc:docMk/>
            <pc:sldMk cId="2109070804" sldId="265"/>
            <ac:spMk id="6" creationId="{537D9248-02D1-6A61-3FAB-5A554D325AE4}"/>
          </ac:spMkLst>
        </pc:spChg>
        <pc:picChg chg="del">
          <ac:chgData name="Prior, Manuela" userId="7b230683-a689-4287-ba52-55c588d9a442" providerId="ADAL" clId="{4B9F3575-4430-42C1-AF08-07AC57A2E54D}" dt="2024-05-27T12:03:05.619" v="289" actId="478"/>
          <ac:picMkLst>
            <pc:docMk/>
            <pc:sldMk cId="2109070804" sldId="265"/>
            <ac:picMk id="11" creationId="{D92F04E2-5A9E-AA2F-12C5-61DAC14DD30B}"/>
          </ac:picMkLst>
        </pc:picChg>
        <pc:picChg chg="add mod">
          <ac:chgData name="Prior, Manuela" userId="7b230683-a689-4287-ba52-55c588d9a442" providerId="ADAL" clId="{4B9F3575-4430-42C1-AF08-07AC57A2E54D}" dt="2024-05-27T12:04:09.180" v="409" actId="1076"/>
          <ac:picMkLst>
            <pc:docMk/>
            <pc:sldMk cId="2109070804" sldId="265"/>
            <ac:picMk id="15" creationId="{3BBE944E-64CD-21D5-92B9-3A5AB7C152FA}"/>
          </ac:picMkLst>
        </pc:picChg>
      </pc:sldChg>
      <pc:sldChg chg="addSp delSp modSp new mod setBg">
        <pc:chgData name="Prior, Manuela" userId="7b230683-a689-4287-ba52-55c588d9a442" providerId="ADAL" clId="{4B9F3575-4430-42C1-AF08-07AC57A2E54D}" dt="2024-05-27T13:20:59.779" v="1778"/>
        <pc:sldMkLst>
          <pc:docMk/>
          <pc:sldMk cId="2900501961" sldId="266"/>
        </pc:sldMkLst>
        <pc:spChg chg="mod">
          <ac:chgData name="Prior, Manuela" userId="7b230683-a689-4287-ba52-55c588d9a442" providerId="ADAL" clId="{4B9F3575-4430-42C1-AF08-07AC57A2E54D}" dt="2024-05-27T12:27:39.225" v="688" actId="26606"/>
          <ac:spMkLst>
            <pc:docMk/>
            <pc:sldMk cId="2900501961" sldId="266"/>
            <ac:spMk id="2" creationId="{2D235570-A34A-FE16-8F33-A95D6EE58486}"/>
          </ac:spMkLst>
        </pc:spChg>
        <pc:spChg chg="del">
          <ac:chgData name="Prior, Manuela" userId="7b230683-a689-4287-ba52-55c588d9a442" providerId="ADAL" clId="{4B9F3575-4430-42C1-AF08-07AC57A2E54D}" dt="2024-05-27T12:27:20.910" v="684" actId="22"/>
          <ac:spMkLst>
            <pc:docMk/>
            <pc:sldMk cId="2900501961" sldId="266"/>
            <ac:spMk id="3" creationId="{683109E7-22BA-043E-4B9D-25ABCE4EC6E7}"/>
          </ac:spMkLst>
        </pc:spChg>
        <pc:spChg chg="add del">
          <ac:chgData name="Prior, Manuela" userId="7b230683-a689-4287-ba52-55c588d9a442" providerId="ADAL" clId="{4B9F3575-4430-42C1-AF08-07AC57A2E54D}" dt="2024-05-27T12:27:39.217" v="687" actId="26606"/>
          <ac:spMkLst>
            <pc:docMk/>
            <pc:sldMk cId="2900501961" sldId="266"/>
            <ac:spMk id="9" creationId="{9C23F73A-701D-49D3-E8B2-93CA8C49E87A}"/>
          </ac:spMkLst>
        </pc:spChg>
        <pc:spChg chg="add del">
          <ac:chgData name="Prior, Manuela" userId="7b230683-a689-4287-ba52-55c588d9a442" providerId="ADAL" clId="{4B9F3575-4430-42C1-AF08-07AC57A2E54D}" dt="2024-05-27T12:27:39.217" v="687" actId="26606"/>
          <ac:spMkLst>
            <pc:docMk/>
            <pc:sldMk cId="2900501961" sldId="266"/>
            <ac:spMk id="12" creationId="{B937640E-EF7A-4A6C-A950-D12B7D5C923E}"/>
          </ac:spMkLst>
        </pc:spChg>
        <pc:spChg chg="add del">
          <ac:chgData name="Prior, Manuela" userId="7b230683-a689-4287-ba52-55c588d9a442" providerId="ADAL" clId="{4B9F3575-4430-42C1-AF08-07AC57A2E54D}" dt="2024-05-27T12:27:39.217" v="687" actId="26606"/>
          <ac:spMkLst>
            <pc:docMk/>
            <pc:sldMk cId="2900501961" sldId="266"/>
            <ac:spMk id="14" creationId="{8B3D301E-EEB6-4474-BFB1-FCD7A1F30371}"/>
          </ac:spMkLst>
        </pc:spChg>
        <pc:spChg chg="add">
          <ac:chgData name="Prior, Manuela" userId="7b230683-a689-4287-ba52-55c588d9a442" providerId="ADAL" clId="{4B9F3575-4430-42C1-AF08-07AC57A2E54D}" dt="2024-05-27T12:27:39.225" v="688" actId="26606"/>
          <ac:spMkLst>
            <pc:docMk/>
            <pc:sldMk cId="2900501961" sldId="266"/>
            <ac:spMk id="24" creationId="{B937640E-EF7A-4A6C-A950-D12B7D5C923E}"/>
          </ac:spMkLst>
        </pc:spChg>
        <pc:spChg chg="add mod">
          <ac:chgData name="Prior, Manuela" userId="7b230683-a689-4287-ba52-55c588d9a442" providerId="ADAL" clId="{4B9F3575-4430-42C1-AF08-07AC57A2E54D}" dt="2024-05-27T13:20:59.779" v="1778"/>
          <ac:spMkLst>
            <pc:docMk/>
            <pc:sldMk cId="2900501961" sldId="266"/>
            <ac:spMk id="25" creationId="{A8FE2257-11A5-2CB3-95FC-3C6FED7A8779}"/>
          </ac:spMkLst>
        </pc:spChg>
        <pc:spChg chg="add">
          <ac:chgData name="Prior, Manuela" userId="7b230683-a689-4287-ba52-55c588d9a442" providerId="ADAL" clId="{4B9F3575-4430-42C1-AF08-07AC57A2E54D}" dt="2024-05-27T12:27:39.225" v="688" actId="26606"/>
          <ac:spMkLst>
            <pc:docMk/>
            <pc:sldMk cId="2900501961" sldId="266"/>
            <ac:spMk id="26" creationId="{8B3D301E-EEB6-4474-BFB1-FCD7A1F30371}"/>
          </ac:spMkLst>
        </pc:spChg>
        <pc:picChg chg="add mod ord">
          <ac:chgData name="Prior, Manuela" userId="7b230683-a689-4287-ba52-55c588d9a442" providerId="ADAL" clId="{4B9F3575-4430-42C1-AF08-07AC57A2E54D}" dt="2024-05-27T12:27:54.485" v="692" actId="14100"/>
          <ac:picMkLst>
            <pc:docMk/>
            <pc:sldMk cId="2900501961" sldId="266"/>
            <ac:picMk id="5" creationId="{A3DE6BC4-D706-AF4C-F268-6FDDB912AC78}"/>
          </ac:picMkLst>
        </pc:picChg>
        <pc:cxnChg chg="add del">
          <ac:chgData name="Prior, Manuela" userId="7b230683-a689-4287-ba52-55c588d9a442" providerId="ADAL" clId="{4B9F3575-4430-42C1-AF08-07AC57A2E54D}" dt="2024-05-27T12:27:39.217" v="687" actId="26606"/>
          <ac:cxnSpMkLst>
            <pc:docMk/>
            <pc:sldMk cId="2900501961" sldId="266"/>
            <ac:cxnSpMk id="16" creationId="{85F2753B-199B-4FF0-838F-41E8D058E953}"/>
          </ac:cxnSpMkLst>
        </pc:cxnChg>
        <pc:cxnChg chg="add del">
          <ac:chgData name="Prior, Manuela" userId="7b230683-a689-4287-ba52-55c588d9a442" providerId="ADAL" clId="{4B9F3575-4430-42C1-AF08-07AC57A2E54D}" dt="2024-05-27T12:27:39.217" v="687" actId="26606"/>
          <ac:cxnSpMkLst>
            <pc:docMk/>
            <pc:sldMk cId="2900501961" sldId="266"/>
            <ac:cxnSpMk id="18" creationId="{FEF981EB-9E9C-48FA-8C2D-89F17D414B48}"/>
          </ac:cxnSpMkLst>
        </pc:cxnChg>
        <pc:cxnChg chg="add del">
          <ac:chgData name="Prior, Manuela" userId="7b230683-a689-4287-ba52-55c588d9a442" providerId="ADAL" clId="{4B9F3575-4430-42C1-AF08-07AC57A2E54D}" dt="2024-05-27T12:27:39.217" v="687" actId="26606"/>
          <ac:cxnSpMkLst>
            <pc:docMk/>
            <pc:sldMk cId="2900501961" sldId="266"/>
            <ac:cxnSpMk id="20" creationId="{8A73B1C4-E6F2-4D90-8A43-5F92E726DF93}"/>
          </ac:cxnSpMkLst>
        </pc:cxnChg>
        <pc:cxnChg chg="add del">
          <ac:chgData name="Prior, Manuela" userId="7b230683-a689-4287-ba52-55c588d9a442" providerId="ADAL" clId="{4B9F3575-4430-42C1-AF08-07AC57A2E54D}" dt="2024-05-27T12:27:39.217" v="687" actId="26606"/>
          <ac:cxnSpMkLst>
            <pc:docMk/>
            <pc:sldMk cId="2900501961" sldId="266"/>
            <ac:cxnSpMk id="22" creationId="{B0BDEAB7-0E83-4F55-90F4-098569F5A573}"/>
          </ac:cxnSpMkLst>
        </pc:cxnChg>
        <pc:cxnChg chg="add">
          <ac:chgData name="Prior, Manuela" userId="7b230683-a689-4287-ba52-55c588d9a442" providerId="ADAL" clId="{4B9F3575-4430-42C1-AF08-07AC57A2E54D}" dt="2024-05-27T12:27:39.225" v="688" actId="26606"/>
          <ac:cxnSpMkLst>
            <pc:docMk/>
            <pc:sldMk cId="2900501961" sldId="266"/>
            <ac:cxnSpMk id="27" creationId="{85F2753B-199B-4FF0-838F-41E8D058E953}"/>
          </ac:cxnSpMkLst>
        </pc:cxnChg>
        <pc:cxnChg chg="add">
          <ac:chgData name="Prior, Manuela" userId="7b230683-a689-4287-ba52-55c588d9a442" providerId="ADAL" clId="{4B9F3575-4430-42C1-AF08-07AC57A2E54D}" dt="2024-05-27T12:27:39.225" v="688" actId="26606"/>
          <ac:cxnSpMkLst>
            <pc:docMk/>
            <pc:sldMk cId="2900501961" sldId="266"/>
            <ac:cxnSpMk id="28" creationId="{B0BDEAB7-0E83-4F55-90F4-098569F5A573}"/>
          </ac:cxnSpMkLst>
        </pc:cxnChg>
        <pc:cxnChg chg="add">
          <ac:chgData name="Prior, Manuela" userId="7b230683-a689-4287-ba52-55c588d9a442" providerId="ADAL" clId="{4B9F3575-4430-42C1-AF08-07AC57A2E54D}" dt="2024-05-27T12:27:39.225" v="688" actId="26606"/>
          <ac:cxnSpMkLst>
            <pc:docMk/>
            <pc:sldMk cId="2900501961" sldId="266"/>
            <ac:cxnSpMk id="29" creationId="{DA245249-2F4C-4F85-AB62-095DBE524996}"/>
          </ac:cxnSpMkLst>
        </pc:cxnChg>
        <pc:cxnChg chg="add">
          <ac:chgData name="Prior, Manuela" userId="7b230683-a689-4287-ba52-55c588d9a442" providerId="ADAL" clId="{4B9F3575-4430-42C1-AF08-07AC57A2E54D}" dt="2024-05-27T12:27:39.225" v="688" actId="26606"/>
          <ac:cxnSpMkLst>
            <pc:docMk/>
            <pc:sldMk cId="2900501961" sldId="266"/>
            <ac:cxnSpMk id="30" creationId="{42D08E46-4633-48DB-9AC2-D98F115E4342}"/>
          </ac:cxnSpMkLst>
        </pc:cxnChg>
      </pc:sldChg>
      <pc:sldChg chg="addSp delSp modSp new mod">
        <pc:chgData name="Prior, Manuela" userId="7b230683-a689-4287-ba52-55c588d9a442" providerId="ADAL" clId="{4B9F3575-4430-42C1-AF08-07AC57A2E54D}" dt="2024-05-28T10:54:24.017" v="1936" actId="14100"/>
        <pc:sldMkLst>
          <pc:docMk/>
          <pc:sldMk cId="2020294464" sldId="267"/>
        </pc:sldMkLst>
        <pc:spChg chg="mod">
          <ac:chgData name="Prior, Manuela" userId="7b230683-a689-4287-ba52-55c588d9a442" providerId="ADAL" clId="{4B9F3575-4430-42C1-AF08-07AC57A2E54D}" dt="2024-05-28T10:08:56.735" v="1864" actId="20577"/>
          <ac:spMkLst>
            <pc:docMk/>
            <pc:sldMk cId="2020294464" sldId="267"/>
            <ac:spMk id="2" creationId="{4F9BDAEC-0365-9432-E426-5E7A0E83E168}"/>
          </ac:spMkLst>
        </pc:spChg>
        <pc:spChg chg="del">
          <ac:chgData name="Prior, Manuela" userId="7b230683-a689-4287-ba52-55c588d9a442" providerId="ADAL" clId="{4B9F3575-4430-42C1-AF08-07AC57A2E54D}" dt="2024-05-27T12:16:30.557" v="602"/>
          <ac:spMkLst>
            <pc:docMk/>
            <pc:sldMk cId="2020294464" sldId="267"/>
            <ac:spMk id="3" creationId="{A716C798-D8DD-41AD-882C-5A5A18C04AF0}"/>
          </ac:spMkLst>
        </pc:spChg>
        <pc:spChg chg="add del mod">
          <ac:chgData name="Prior, Manuela" userId="7b230683-a689-4287-ba52-55c588d9a442" providerId="ADAL" clId="{4B9F3575-4430-42C1-AF08-07AC57A2E54D}" dt="2024-05-28T10:09:03.359" v="1866" actId="478"/>
          <ac:spMkLst>
            <pc:docMk/>
            <pc:sldMk cId="2020294464" sldId="267"/>
            <ac:spMk id="8" creationId="{C9FC33C2-F63B-BA0F-EBA8-946CB95CCC0C}"/>
          </ac:spMkLst>
        </pc:spChg>
        <pc:spChg chg="add del mod">
          <ac:chgData name="Prior, Manuela" userId="7b230683-a689-4287-ba52-55c588d9a442" providerId="ADAL" clId="{4B9F3575-4430-42C1-AF08-07AC57A2E54D}" dt="2024-05-28T10:09:05.931" v="1867" actId="478"/>
          <ac:spMkLst>
            <pc:docMk/>
            <pc:sldMk cId="2020294464" sldId="267"/>
            <ac:spMk id="9" creationId="{95838FEA-11F4-C3CF-44B8-C581DA08B9DE}"/>
          </ac:spMkLst>
        </pc:spChg>
        <pc:spChg chg="add del mod">
          <ac:chgData name="Prior, Manuela" userId="7b230683-a689-4287-ba52-55c588d9a442" providerId="ADAL" clId="{4B9F3575-4430-42C1-AF08-07AC57A2E54D}" dt="2024-05-28T10:09:25.506" v="1868" actId="22"/>
          <ac:spMkLst>
            <pc:docMk/>
            <pc:sldMk cId="2020294464" sldId="267"/>
            <ac:spMk id="11" creationId="{60A66A6D-9BEF-F3B3-2611-618452AAA891}"/>
          </ac:spMkLst>
        </pc:spChg>
        <pc:picChg chg="add del mod modCrop">
          <ac:chgData name="Prior, Manuela" userId="7b230683-a689-4287-ba52-55c588d9a442" providerId="ADAL" clId="{4B9F3575-4430-42C1-AF08-07AC57A2E54D}" dt="2024-05-28T09:23:53.034" v="1852" actId="478"/>
          <ac:picMkLst>
            <pc:docMk/>
            <pc:sldMk cId="2020294464" sldId="267"/>
            <ac:picMk id="5" creationId="{EE739C77-E400-FCCC-3435-58947B035CB7}"/>
          </ac:picMkLst>
        </pc:picChg>
        <pc:picChg chg="add del mod modCrop">
          <ac:chgData name="Prior, Manuela" userId="7b230683-a689-4287-ba52-55c588d9a442" providerId="ADAL" clId="{4B9F3575-4430-42C1-AF08-07AC57A2E54D}" dt="2024-05-28T09:24:03.855" v="1853" actId="478"/>
          <ac:picMkLst>
            <pc:docMk/>
            <pc:sldMk cId="2020294464" sldId="267"/>
            <ac:picMk id="7" creationId="{491C2103-F77F-9C33-41C2-BAC2839DEB35}"/>
          </ac:picMkLst>
        </pc:picChg>
        <pc:picChg chg="add mod ord">
          <ac:chgData name="Prior, Manuela" userId="7b230683-a689-4287-ba52-55c588d9a442" providerId="ADAL" clId="{4B9F3575-4430-42C1-AF08-07AC57A2E54D}" dt="2024-05-28T10:09:43.415" v="1872" actId="14100"/>
          <ac:picMkLst>
            <pc:docMk/>
            <pc:sldMk cId="2020294464" sldId="267"/>
            <ac:picMk id="13" creationId="{04637CEA-3C77-AC33-48AA-D6CA91CDC346}"/>
          </ac:picMkLst>
        </pc:picChg>
        <pc:picChg chg="add del mod">
          <ac:chgData name="Prior, Manuela" userId="7b230683-a689-4287-ba52-55c588d9a442" providerId="ADAL" clId="{4B9F3575-4430-42C1-AF08-07AC57A2E54D}" dt="2024-05-28T10:53:49.882" v="1929" actId="478"/>
          <ac:picMkLst>
            <pc:docMk/>
            <pc:sldMk cId="2020294464" sldId="267"/>
            <ac:picMk id="15" creationId="{38D73464-11DD-FBCB-3EBD-CFDCDF139DF0}"/>
          </ac:picMkLst>
        </pc:picChg>
        <pc:picChg chg="add mod">
          <ac:chgData name="Prior, Manuela" userId="7b230683-a689-4287-ba52-55c588d9a442" providerId="ADAL" clId="{4B9F3575-4430-42C1-AF08-07AC57A2E54D}" dt="2024-05-28T10:54:24.017" v="1936" actId="14100"/>
          <ac:picMkLst>
            <pc:docMk/>
            <pc:sldMk cId="2020294464" sldId="267"/>
            <ac:picMk id="17" creationId="{D26EBAA5-F0CB-2A90-D0FB-DF51CBB5E669}"/>
          </ac:picMkLst>
        </pc:picChg>
      </pc:sldChg>
      <pc:sldChg chg="addSp delSp modSp add mod">
        <pc:chgData name="Prior, Manuela" userId="7b230683-a689-4287-ba52-55c588d9a442" providerId="ADAL" clId="{4B9F3575-4430-42C1-AF08-07AC57A2E54D}" dt="2024-05-28T10:11:55.651" v="1922" actId="14100"/>
        <pc:sldMkLst>
          <pc:docMk/>
          <pc:sldMk cId="1777967209" sldId="268"/>
        </pc:sldMkLst>
        <pc:spChg chg="mod">
          <ac:chgData name="Prior, Manuela" userId="7b230683-a689-4287-ba52-55c588d9a442" providerId="ADAL" clId="{4B9F3575-4430-42C1-AF08-07AC57A2E54D}" dt="2024-05-28T10:10:43.904" v="1902" actId="20577"/>
          <ac:spMkLst>
            <pc:docMk/>
            <pc:sldMk cId="1777967209" sldId="268"/>
            <ac:spMk id="2" creationId="{4F9BDAEC-0365-9432-E426-5E7A0E83E168}"/>
          </ac:spMkLst>
        </pc:spChg>
        <pc:spChg chg="del">
          <ac:chgData name="Prior, Manuela" userId="7b230683-a689-4287-ba52-55c588d9a442" providerId="ADAL" clId="{4B9F3575-4430-42C1-AF08-07AC57A2E54D}" dt="2024-05-27T12:19:33.895" v="624"/>
          <ac:spMkLst>
            <pc:docMk/>
            <pc:sldMk cId="1777967209" sldId="268"/>
            <ac:spMk id="3" creationId="{A716C798-D8DD-41AD-882C-5A5A18C04AF0}"/>
          </ac:spMkLst>
        </pc:spChg>
        <pc:spChg chg="add del mod">
          <ac:chgData name="Prior, Manuela" userId="7b230683-a689-4287-ba52-55c588d9a442" providerId="ADAL" clId="{4B9F3575-4430-42C1-AF08-07AC57A2E54D}" dt="2024-05-28T10:11:30.683" v="1910" actId="478"/>
          <ac:spMkLst>
            <pc:docMk/>
            <pc:sldMk cId="1777967209" sldId="268"/>
            <ac:spMk id="8" creationId="{2A2D1F3B-E5E5-6906-603E-54583245CF31}"/>
          </ac:spMkLst>
        </pc:spChg>
        <pc:spChg chg="add del mod">
          <ac:chgData name="Prior, Manuela" userId="7b230683-a689-4287-ba52-55c588d9a442" providerId="ADAL" clId="{4B9F3575-4430-42C1-AF08-07AC57A2E54D}" dt="2024-05-28T10:11:39.017" v="1913" actId="478"/>
          <ac:spMkLst>
            <pc:docMk/>
            <pc:sldMk cId="1777967209" sldId="268"/>
            <ac:spMk id="9" creationId="{1C260854-9F40-FF32-CE18-438DE47D4006}"/>
          </ac:spMkLst>
        </pc:spChg>
        <pc:spChg chg="add del mod">
          <ac:chgData name="Prior, Manuela" userId="7b230683-a689-4287-ba52-55c588d9a442" providerId="ADAL" clId="{4B9F3575-4430-42C1-AF08-07AC57A2E54D}" dt="2024-05-28T10:11:01.286" v="1905" actId="22"/>
          <ac:spMkLst>
            <pc:docMk/>
            <pc:sldMk cId="1777967209" sldId="268"/>
            <ac:spMk id="11" creationId="{057C5643-0D0F-ACA8-245D-57F47626168D}"/>
          </ac:spMkLst>
        </pc:spChg>
        <pc:picChg chg="add del mod modCrop">
          <ac:chgData name="Prior, Manuela" userId="7b230683-a689-4287-ba52-55c588d9a442" providerId="ADAL" clId="{4B9F3575-4430-42C1-AF08-07AC57A2E54D}" dt="2024-05-28T10:10:46.931" v="1904" actId="478"/>
          <ac:picMkLst>
            <pc:docMk/>
            <pc:sldMk cId="1777967209" sldId="268"/>
            <ac:picMk id="5" creationId="{703BCE6D-515B-4F6B-FFB3-1F13053FA806}"/>
          </ac:picMkLst>
        </pc:picChg>
        <pc:picChg chg="add del mod modCrop">
          <ac:chgData name="Prior, Manuela" userId="7b230683-a689-4287-ba52-55c588d9a442" providerId="ADAL" clId="{4B9F3575-4430-42C1-AF08-07AC57A2E54D}" dt="2024-05-28T10:10:45.573" v="1903" actId="478"/>
          <ac:picMkLst>
            <pc:docMk/>
            <pc:sldMk cId="1777967209" sldId="268"/>
            <ac:picMk id="7" creationId="{7AEF5391-4F49-1D67-904F-6A898779526F}"/>
          </ac:picMkLst>
        </pc:picChg>
        <pc:picChg chg="add mod ord">
          <ac:chgData name="Prior, Manuela" userId="7b230683-a689-4287-ba52-55c588d9a442" providerId="ADAL" clId="{4B9F3575-4430-42C1-AF08-07AC57A2E54D}" dt="2024-05-28T10:11:35.137" v="1911" actId="14100"/>
          <ac:picMkLst>
            <pc:docMk/>
            <pc:sldMk cId="1777967209" sldId="268"/>
            <ac:picMk id="13" creationId="{BC4EBB35-DA82-3F85-5CE1-AEFB850930ED}"/>
          </ac:picMkLst>
        </pc:picChg>
        <pc:picChg chg="add mod">
          <ac:chgData name="Prior, Manuela" userId="7b230683-a689-4287-ba52-55c588d9a442" providerId="ADAL" clId="{4B9F3575-4430-42C1-AF08-07AC57A2E54D}" dt="2024-05-28T10:11:55.651" v="1922" actId="14100"/>
          <ac:picMkLst>
            <pc:docMk/>
            <pc:sldMk cId="1777967209" sldId="268"/>
            <ac:picMk id="15" creationId="{D8163154-ED66-D51C-C8AD-0D8D77BA41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3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tree.org/doc/Web-Server-Tutorial" TargetMode="External"/><Relationship Id="rId2" Type="http://schemas.openxmlformats.org/officeDocument/2006/relationships/hyperlink" Target="http://iqtree.cibiv.univie.ac.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tree.org/doc/Quickstart#minimal-command-line-examples" TargetMode="External"/><Relationship Id="rId2" Type="http://schemas.openxmlformats.org/officeDocument/2006/relationships/hyperlink" Target="http://www.iqtre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qtree.org/doc/Quickstart#minimal-command-line-examp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Ein Bild, das Kreis, Farbigkeit, Fraktalkunst, Muster enthält.&#10;&#10;Automatisch generierte Beschreibung">
            <a:extLst>
              <a:ext uri="{FF2B5EF4-FFF2-40B4-BE49-F238E27FC236}">
                <a16:creationId xmlns:a16="http://schemas.microsoft.com/office/drawing/2014/main" id="{4566C642-85EC-0989-DC38-B8C48A5C8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562" r="-1" b="786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D6C63D-840D-EA1B-721A-A8AEE53C2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IQTREE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48D33A-8CB1-F904-7652-9338258DF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de-AT" sz="2400" b="1" dirty="0">
                <a:latin typeface="+mj-lt"/>
              </a:rPr>
              <a:t>Software </a:t>
            </a:r>
            <a:r>
              <a:rPr lang="de-AT" sz="2400" b="1" dirty="0" err="1">
                <a:latin typeface="+mj-lt"/>
              </a:rPr>
              <a:t>for</a:t>
            </a:r>
            <a:r>
              <a:rPr lang="de-AT" sz="2400" b="1" dirty="0">
                <a:latin typeface="+mj-lt"/>
              </a:rPr>
              <a:t> </a:t>
            </a:r>
            <a:r>
              <a:rPr lang="de-AT" sz="2400" b="1" dirty="0" err="1">
                <a:latin typeface="+mj-lt"/>
              </a:rPr>
              <a:t>Phylogenomic</a:t>
            </a:r>
            <a:r>
              <a:rPr lang="de-AT" sz="2400" b="1" dirty="0">
                <a:latin typeface="+mj-lt"/>
              </a:rPr>
              <a:t> </a:t>
            </a:r>
            <a:r>
              <a:rPr lang="de-AT" sz="2400" b="1" dirty="0" err="1">
                <a:latin typeface="+mj-lt"/>
              </a:rPr>
              <a:t>Inference</a:t>
            </a:r>
            <a:endParaRPr lang="de-AT" sz="2400" b="1" dirty="0">
              <a:latin typeface="+mj-lt"/>
            </a:endParaRPr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ntertitel 2">
            <a:extLst>
              <a:ext uri="{FF2B5EF4-FFF2-40B4-BE49-F238E27FC236}">
                <a16:creationId xmlns:a16="http://schemas.microsoft.com/office/drawing/2014/main" id="{64B19411-7203-9B5A-9FBE-AB630AF74A42}"/>
              </a:ext>
            </a:extLst>
          </p:cNvPr>
          <p:cNvSpPr txBox="1">
            <a:spLocks/>
          </p:cNvSpPr>
          <p:nvPr/>
        </p:nvSpPr>
        <p:spPr>
          <a:xfrm>
            <a:off x="8005498" y="6161436"/>
            <a:ext cx="2743200" cy="61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dirty="0" err="1"/>
              <a:t>Zohre</a:t>
            </a:r>
            <a:r>
              <a:rPr lang="de-AT" sz="1400" dirty="0"/>
              <a:t> </a:t>
            </a:r>
            <a:r>
              <a:rPr lang="de-AT" sz="1400" dirty="0" err="1"/>
              <a:t>Changizi</a:t>
            </a:r>
            <a:r>
              <a:rPr lang="de-AT" sz="1400" dirty="0"/>
              <a:t>, Manuela Prior</a:t>
            </a:r>
          </a:p>
          <a:p>
            <a:endParaRPr lang="en-GB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FA934E-72EE-B6A8-E9FC-7F9B92FACA62}"/>
              </a:ext>
            </a:extLst>
          </p:cNvPr>
          <p:cNvSpPr txBox="1"/>
          <p:nvPr/>
        </p:nvSpPr>
        <p:spPr>
          <a:xfrm>
            <a:off x="497840" y="611840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/>
              <a:t>28.05.2024</a:t>
            </a:r>
          </a:p>
        </p:txBody>
      </p:sp>
    </p:spTree>
    <p:extLst>
      <p:ext uri="{BB962C8B-B14F-4D97-AF65-F5344CB8AC3E}">
        <p14:creationId xmlns:p14="http://schemas.microsoft.com/office/powerpoint/2010/main" val="263393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BDAEC-0365-9432-E426-5E7A0E83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Web and Download Version Nucleotides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04637CEA-3C77-AC33-48AA-D6CA91CDC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18" y="1817083"/>
            <a:ext cx="4176182" cy="4702543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26EBAA5-F0CB-2A90-D0FB-DF51CBB5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92" y="1811780"/>
            <a:ext cx="4056446" cy="47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BDAEC-0365-9432-E426-5E7A0E83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Web and Download Version Amino Acids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BC4EBB35-DA82-3F85-5CE1-AEFB8509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9" y="1790699"/>
            <a:ext cx="3980171" cy="4720809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8163154-ED66-D51C-C8AD-0D8D77BA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67" y="1791816"/>
            <a:ext cx="3980172" cy="47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EA1AF-E428-4AFE-3914-D03088B4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IQTREE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C737C-313D-0072-68D8-1C84F4F3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 source</a:t>
            </a:r>
          </a:p>
          <a:p>
            <a:r>
              <a:rPr lang="en-GB" dirty="0"/>
              <a:t>Reconstruction of phylogenetic trees based on sequence data that is best explained by input data</a:t>
            </a:r>
          </a:p>
          <a:p>
            <a:r>
              <a:rPr lang="en-GB" dirty="0"/>
              <a:t>Works with aligned sequences (if raw/unaligned </a:t>
            </a:r>
            <a:r>
              <a:rPr lang="en-GB" dirty="0">
                <a:sym typeface="Wingdings" panose="05000000000000000000" pitchFamily="2" charset="2"/>
              </a:rPr>
              <a:t> first run alignment program like MAFFT)</a:t>
            </a:r>
            <a:endParaRPr lang="en-GB" dirty="0"/>
          </a:p>
          <a:p>
            <a:r>
              <a:rPr lang="en-GB" dirty="0"/>
              <a:t>Efficient and fast </a:t>
            </a:r>
            <a:r>
              <a:rPr lang="en-GB" dirty="0">
                <a:sym typeface="Wingdings" panose="05000000000000000000" pitchFamily="2" charset="2"/>
              </a:rPr>
              <a:t> suitable for big data sets and complex model calculations</a:t>
            </a:r>
          </a:p>
          <a:p>
            <a:r>
              <a:rPr lang="en-GB" dirty="0">
                <a:sym typeface="Wingdings" panose="05000000000000000000" pitchFamily="2" charset="2"/>
              </a:rPr>
              <a:t>Automatic model selection for tree reconstruction possible (default is MFP - </a:t>
            </a:r>
            <a:r>
              <a:rPr lang="de-AT" i="1" dirty="0" err="1"/>
              <a:t>ModelFinder</a:t>
            </a:r>
            <a:r>
              <a:rPr lang="de-AT" i="1" dirty="0"/>
              <a:t> Plus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r>
              <a:rPr lang="en-GB" dirty="0"/>
              <a:t>Different evolutionary models can be used (DNA-, Protein-, Codon-Models,..)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Output data can be visualized into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11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E44B4-56BC-DFE4-E903-106ACD49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and Output Data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600431-D733-A759-C5EE-14C001030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AEA2C0-A2D1-8E5A-07CD-09F11B461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FASTA</a:t>
            </a:r>
          </a:p>
          <a:p>
            <a:r>
              <a:rPr lang="en-GB" dirty="0"/>
              <a:t>NEXUS</a:t>
            </a:r>
          </a:p>
          <a:p>
            <a:r>
              <a:rPr lang="en-GB" dirty="0"/>
              <a:t>PHYLIP</a:t>
            </a:r>
          </a:p>
          <a:p>
            <a:r>
              <a:rPr lang="en-GB" dirty="0"/>
              <a:t>CLUSTAL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Files with homologue sequences to compare</a:t>
            </a:r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618F42F-8125-1351-BB09-D5438681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06149E7-87C6-3ED4-31D1-6BCF0B8D7F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.</a:t>
            </a:r>
            <a:r>
              <a:rPr lang="en-GB" dirty="0" err="1"/>
              <a:t>iqtree</a:t>
            </a:r>
            <a:r>
              <a:rPr lang="en-GB" dirty="0"/>
              <a:t>: main report file, computational results of run</a:t>
            </a:r>
          </a:p>
          <a:p>
            <a:r>
              <a:rPr lang="en-GB" dirty="0"/>
              <a:t>.</a:t>
            </a:r>
            <a:r>
              <a:rPr lang="en-GB" dirty="0" err="1"/>
              <a:t>treefile</a:t>
            </a:r>
            <a:r>
              <a:rPr lang="en-GB" dirty="0"/>
              <a:t>: </a:t>
            </a:r>
            <a:r>
              <a:rPr lang="en-US" dirty="0"/>
              <a:t>Maximum likelihood tree in NEWICK format, can be visualized with </a:t>
            </a:r>
            <a:r>
              <a:rPr lang="en-US" dirty="0" err="1"/>
              <a:t>treeviewer</a:t>
            </a:r>
            <a:r>
              <a:rPr lang="en-US" dirty="0"/>
              <a:t> programs</a:t>
            </a:r>
          </a:p>
          <a:p>
            <a:r>
              <a:rPr lang="en-GB" dirty="0"/>
              <a:t>.log: logfile of the entire run, reports bugs,..</a:t>
            </a:r>
          </a:p>
        </p:txBody>
      </p:sp>
    </p:spTree>
    <p:extLst>
      <p:ext uri="{BB962C8B-B14F-4D97-AF65-F5344CB8AC3E}">
        <p14:creationId xmlns:p14="http://schemas.microsoft.com/office/powerpoint/2010/main" val="81084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318592-FB97-D951-707B-A94391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GB" sz="4100" dirty="0"/>
              <a:t>How to use it – Web 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9F2BE-4133-A1E0-6B6E-ACB94FA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 fontScale="77500" lnSpcReduction="20000"/>
          </a:bodyPr>
          <a:lstStyle/>
          <a:p>
            <a:r>
              <a:rPr lang="en-GB" dirty="0"/>
              <a:t>Web Version: </a:t>
            </a:r>
            <a:r>
              <a:rPr lang="en-GB" dirty="0">
                <a:hlinkClick r:id="rId2"/>
              </a:rPr>
              <a:t>http://iqtree.cibiv.univie.ac.at/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http://www.iqtree.org/doc/Web-Server-Tutorial</a:t>
            </a:r>
            <a:r>
              <a:rPr lang="en-GB" dirty="0"/>
              <a:t> </a:t>
            </a:r>
          </a:p>
          <a:p>
            <a:r>
              <a:rPr lang="en-GB" dirty="0"/>
              <a:t>Tab “Tree Inference”</a:t>
            </a:r>
          </a:p>
          <a:p>
            <a:r>
              <a:rPr lang="en-GB" dirty="0"/>
              <a:t>Choose Input Data</a:t>
            </a:r>
          </a:p>
          <a:p>
            <a:r>
              <a:rPr lang="en-GB" dirty="0"/>
              <a:t>Optional: put Email in to get Output Data</a:t>
            </a:r>
          </a:p>
          <a:p>
            <a:r>
              <a:rPr lang="en-GB" dirty="0"/>
              <a:t>Click “Submit Job”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26CDB003-BACD-1E40-FBC3-B2706C714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894" y="1905000"/>
            <a:ext cx="4360795" cy="461807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0EAB1DA-F43B-D83C-DF69-33EE28975FF8}"/>
              </a:ext>
            </a:extLst>
          </p:cNvPr>
          <p:cNvSpPr/>
          <p:nvPr/>
        </p:nvSpPr>
        <p:spPr>
          <a:xfrm>
            <a:off x="6376436" y="2343478"/>
            <a:ext cx="721360" cy="1441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622369-DD87-475F-00F1-82DCA1E70857}"/>
              </a:ext>
            </a:extLst>
          </p:cNvPr>
          <p:cNvSpPr/>
          <p:nvPr/>
        </p:nvSpPr>
        <p:spPr>
          <a:xfrm>
            <a:off x="6376435" y="2549682"/>
            <a:ext cx="3549883" cy="351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0FF510-A8C5-9228-3563-9C68DEC2D547}"/>
              </a:ext>
            </a:extLst>
          </p:cNvPr>
          <p:cNvSpPr/>
          <p:nvPr/>
        </p:nvSpPr>
        <p:spPr>
          <a:xfrm>
            <a:off x="7498080" y="3123595"/>
            <a:ext cx="2265680" cy="351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0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318592-FB97-D951-707B-A94391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GB" sz="4100" dirty="0"/>
              <a:t>How to use it – Web 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9F2BE-4133-A1E0-6B6E-ACB94FA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/>
          </a:bodyPr>
          <a:lstStyle/>
          <a:p>
            <a:r>
              <a:rPr lang="en-GB" dirty="0"/>
              <a:t>Tab “Analysis Results”</a:t>
            </a:r>
          </a:p>
          <a:p>
            <a:r>
              <a:rPr lang="en-GB" dirty="0"/>
              <a:t>Click “Query Status” to update until Status changes to “Success”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7E7C4BA-68FC-E803-2A6E-35890D4F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99" y="1922532"/>
            <a:ext cx="4530295" cy="41249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0EAB1DA-F43B-D83C-DF69-33EE28975FF8}"/>
              </a:ext>
            </a:extLst>
          </p:cNvPr>
          <p:cNvSpPr/>
          <p:nvPr/>
        </p:nvSpPr>
        <p:spPr>
          <a:xfrm>
            <a:off x="7477760" y="2239929"/>
            <a:ext cx="721360" cy="2105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622369-DD87-475F-00F1-82DCA1E70857}"/>
              </a:ext>
            </a:extLst>
          </p:cNvPr>
          <p:cNvSpPr/>
          <p:nvPr/>
        </p:nvSpPr>
        <p:spPr>
          <a:xfrm>
            <a:off x="8056879" y="2450445"/>
            <a:ext cx="738767" cy="1947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0FF510-A8C5-9228-3563-9C68DEC2D547}"/>
              </a:ext>
            </a:extLst>
          </p:cNvPr>
          <p:cNvSpPr/>
          <p:nvPr/>
        </p:nvSpPr>
        <p:spPr>
          <a:xfrm>
            <a:off x="6249222" y="2708967"/>
            <a:ext cx="1421578" cy="4168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8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318592-FB97-D951-707B-A94391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GB" sz="4100" dirty="0"/>
              <a:t>How to use it – Web 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9F2BE-4133-A1E0-6B6E-ACB94FA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Tab “Analysis Results”</a:t>
            </a:r>
          </a:p>
          <a:p>
            <a:r>
              <a:rPr lang="en-GB" dirty="0"/>
              <a:t>Click “Query Status” to update until Status changes to “Success”</a:t>
            </a:r>
          </a:p>
          <a:p>
            <a:r>
              <a:rPr lang="en-GB" dirty="0"/>
              <a:t>To see Results and Tree click Tab “Full Result”</a:t>
            </a:r>
          </a:p>
          <a:p>
            <a:r>
              <a:rPr lang="en-GB" dirty="0"/>
              <a:t>Download of Output Files possible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7E7C4BA-68FC-E803-2A6E-35890D4F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99" y="1922532"/>
            <a:ext cx="4530295" cy="41249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0EAB1DA-F43B-D83C-DF69-33EE28975FF8}"/>
              </a:ext>
            </a:extLst>
          </p:cNvPr>
          <p:cNvSpPr/>
          <p:nvPr/>
        </p:nvSpPr>
        <p:spPr>
          <a:xfrm>
            <a:off x="7477760" y="2299209"/>
            <a:ext cx="721360" cy="151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622369-DD87-475F-00F1-82DCA1E70857}"/>
              </a:ext>
            </a:extLst>
          </p:cNvPr>
          <p:cNvSpPr/>
          <p:nvPr/>
        </p:nvSpPr>
        <p:spPr>
          <a:xfrm>
            <a:off x="8056879" y="2493927"/>
            <a:ext cx="738767" cy="151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0FF510-A8C5-9228-3563-9C68DEC2D547}"/>
              </a:ext>
            </a:extLst>
          </p:cNvPr>
          <p:cNvSpPr/>
          <p:nvPr/>
        </p:nvSpPr>
        <p:spPr>
          <a:xfrm>
            <a:off x="6249222" y="2708967"/>
            <a:ext cx="1421578" cy="4168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1DA7C5-4F76-621B-69F4-2B89E8599218}"/>
              </a:ext>
            </a:extLst>
          </p:cNvPr>
          <p:cNvSpPr/>
          <p:nvPr/>
        </p:nvSpPr>
        <p:spPr>
          <a:xfrm>
            <a:off x="6295921" y="5712511"/>
            <a:ext cx="1421578" cy="2710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42F2E5-3870-BCD9-892F-492D6FDA9BE2}"/>
              </a:ext>
            </a:extLst>
          </p:cNvPr>
          <p:cNvSpPr/>
          <p:nvPr/>
        </p:nvSpPr>
        <p:spPr>
          <a:xfrm>
            <a:off x="8554719" y="2708967"/>
            <a:ext cx="648179" cy="1663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1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318592-FB97-D951-707B-A94391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GB" sz="4100"/>
              <a:t>How to use it – Download 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9F2BE-4133-A1E0-6B6E-ACB94FA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 fontScale="85000" lnSpcReduction="10000"/>
          </a:bodyPr>
          <a:lstStyle/>
          <a:p>
            <a:r>
              <a:rPr lang="en-GB" dirty="0"/>
              <a:t>Download Version (</a:t>
            </a:r>
            <a:r>
              <a:rPr lang="en-US" dirty="0"/>
              <a:t>Stable release 1.6.12): </a:t>
            </a:r>
            <a:r>
              <a:rPr lang="en-GB" dirty="0">
                <a:hlinkClick r:id="rId2"/>
              </a:rPr>
              <a:t>http://www.iqtree.org/</a:t>
            </a:r>
            <a:r>
              <a:rPr lang="en-GB" dirty="0"/>
              <a:t> and extract .zip folder</a:t>
            </a:r>
          </a:p>
          <a:p>
            <a:r>
              <a:rPr lang="en-GB" dirty="0"/>
              <a:t>Put file to analyse into the folder “iqtree-1.6.12-Windows”</a:t>
            </a:r>
          </a:p>
          <a:p>
            <a:r>
              <a:rPr lang="en-GB" dirty="0"/>
              <a:t>Options: “bin\</a:t>
            </a:r>
            <a:r>
              <a:rPr lang="en-GB" dirty="0" err="1"/>
              <a:t>iqtree</a:t>
            </a:r>
            <a:r>
              <a:rPr lang="en-GB" dirty="0"/>
              <a:t> –h”</a:t>
            </a:r>
          </a:p>
          <a:p>
            <a:r>
              <a:rPr lang="en-GB" dirty="0"/>
              <a:t>Open command prompt</a:t>
            </a:r>
          </a:p>
          <a:p>
            <a:r>
              <a:rPr lang="en-GB" dirty="0"/>
              <a:t>Set directory, choose file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EABF4CC-DEF6-E064-461B-7AC809190BA4}"/>
              </a:ext>
            </a:extLst>
          </p:cNvPr>
          <p:cNvSpPr txBox="1"/>
          <p:nvPr/>
        </p:nvSpPr>
        <p:spPr>
          <a:xfrm>
            <a:off x="367744" y="6067830"/>
            <a:ext cx="1037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Tutorials: </a:t>
            </a:r>
            <a:r>
              <a:rPr lang="en-GB" sz="1200" dirty="0">
                <a:hlinkClick r:id="rId3"/>
              </a:rPr>
              <a:t>http://www.iqtree.org/doc/Tutorial</a:t>
            </a:r>
          </a:p>
          <a:p>
            <a:r>
              <a:rPr lang="en-GB" sz="1200" dirty="0">
                <a:hlinkClick r:id="rId3"/>
              </a:rPr>
              <a:t>http://www.iqtree.org/doc/Quickstart#minimal-command-line-examples</a:t>
            </a:r>
            <a:r>
              <a:rPr lang="en-GB" sz="1200" dirty="0"/>
              <a:t> </a:t>
            </a:r>
          </a:p>
          <a:p>
            <a:endParaRPr lang="en-GB" sz="1200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EEF650F-C5BD-63A3-DDEA-52FD2165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41889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-s VCA0140ntblast_31_mafft.fasta -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AA -m TEST -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1000 -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1000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03D3515-C374-FD9E-F4BE-6FFADB0D5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952419"/>
            <a:ext cx="6067733" cy="22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318592-FB97-D951-707B-A94391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GB" sz="4100"/>
              <a:t>How to use it – Download 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9F2BE-4133-A1E0-6B6E-ACB94FA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 fontScale="85000" lnSpcReduction="10000"/>
          </a:bodyPr>
          <a:lstStyle/>
          <a:p>
            <a:r>
              <a:rPr lang="en-GB" dirty="0"/>
              <a:t>Long Output in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Creates 4 Output files saved to the same folder as Input file is located</a:t>
            </a:r>
          </a:p>
          <a:p>
            <a:r>
              <a:rPr lang="en-GB" dirty="0"/>
              <a:t>Can only be run once, to run second time use command </a:t>
            </a:r>
            <a:br>
              <a:rPr lang="en-GB" dirty="0"/>
            </a:br>
            <a:r>
              <a:rPr lang="en-GB" dirty="0"/>
              <a:t>“</a:t>
            </a:r>
            <a:r>
              <a:rPr lang="de-DE" altLang="de-DE" sz="2100" dirty="0" err="1"/>
              <a:t>iqtree</a:t>
            </a:r>
            <a:r>
              <a:rPr lang="de-DE" altLang="de-DE" sz="2100" dirty="0"/>
              <a:t> -s VCA0140aablast_mafft.fasta -</a:t>
            </a:r>
            <a:r>
              <a:rPr lang="de-DE" altLang="de-DE" sz="2100" dirty="0" err="1"/>
              <a:t>redo</a:t>
            </a:r>
            <a:r>
              <a:rPr lang="de-DE" altLang="de-DE" sz="2100" dirty="0"/>
              <a:t>“</a:t>
            </a:r>
          </a:p>
          <a:p>
            <a:endParaRPr lang="en-GB" dirty="0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EABF4CC-DEF6-E064-461B-7AC809190BA4}"/>
              </a:ext>
            </a:extLst>
          </p:cNvPr>
          <p:cNvSpPr txBox="1"/>
          <p:nvPr/>
        </p:nvSpPr>
        <p:spPr>
          <a:xfrm>
            <a:off x="367744" y="6067830"/>
            <a:ext cx="10375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Tutorials: </a:t>
            </a:r>
            <a:r>
              <a:rPr lang="en-GB" sz="1200" dirty="0">
                <a:hlinkClick r:id="rId2"/>
              </a:rPr>
              <a:t>http://www.iqtree.org/doc/Tutorial</a:t>
            </a:r>
          </a:p>
          <a:p>
            <a:r>
              <a:rPr lang="en-GB" sz="1200" dirty="0">
                <a:hlinkClick r:id="rId2"/>
              </a:rPr>
              <a:t>http://www.iqtree.org/doc/Quickstart#minimal-command-line-examples</a:t>
            </a:r>
            <a:r>
              <a:rPr lang="en-GB" sz="1200" dirty="0"/>
              <a:t> </a:t>
            </a:r>
          </a:p>
          <a:p>
            <a:endParaRPr lang="en-GB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BBE944E-64CD-21D5-92B9-3A5AB7C1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86" y="2002757"/>
            <a:ext cx="4734586" cy="387721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003BBD9-1C25-9BD4-962C-28E57716A103}"/>
              </a:ext>
            </a:extLst>
          </p:cNvPr>
          <p:cNvSpPr/>
          <p:nvPr/>
        </p:nvSpPr>
        <p:spPr>
          <a:xfrm>
            <a:off x="5417567" y="4859071"/>
            <a:ext cx="4734586" cy="7797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7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235570-A34A-FE16-8F33-A95D6EE5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GB" dirty="0"/>
              <a:t>Visualization with RStudio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8FE2257-11A5-2CB3-95FC-3C6FED7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3480355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Read generated .</a:t>
            </a:r>
            <a:r>
              <a:rPr lang="en-US" dirty="0" err="1"/>
              <a:t>treefile</a:t>
            </a:r>
            <a:r>
              <a:rPr lang="en-US" dirty="0"/>
              <a:t> into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Selected Models:</a:t>
            </a:r>
          </a:p>
          <a:p>
            <a:pPr lvl="1"/>
            <a:r>
              <a:rPr lang="en-US" dirty="0"/>
              <a:t>Aa: Best-fit model: WAG+I+G4 chosen according to BIC</a:t>
            </a:r>
          </a:p>
          <a:p>
            <a:pPr lvl="1"/>
            <a:r>
              <a:rPr lang="en-US" dirty="0" err="1"/>
              <a:t>Nt</a:t>
            </a:r>
            <a:r>
              <a:rPr lang="en-US" dirty="0"/>
              <a:t>: Best-fit model: K2P+G4 chosen according to BIC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DE6BC4-D706-AF4C-F268-6FDDB912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58" y="2904714"/>
            <a:ext cx="6173900" cy="1774996"/>
          </a:xfrm>
          <a:prstGeom prst="rect">
            <a:avLst/>
          </a:prstGeom>
        </p:spPr>
      </p:pic>
      <p:sp>
        <p:nvSpPr>
          <p:cNvPr id="2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01961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C9E67"/>
      </a:accent1>
      <a:accent2>
        <a:srgbClr val="A2A75C"/>
      </a:accent2>
      <a:accent3>
        <a:srgbClr val="8EAB6F"/>
      </a:accent3>
      <a:accent4>
        <a:srgbClr val="6AB362"/>
      </a:accent4>
      <a:accent5>
        <a:srgbClr val="6CAF81"/>
      </a:accent5>
      <a:accent6>
        <a:srgbClr val="61B09B"/>
      </a:accent6>
      <a:hlink>
        <a:srgbClr val="6982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1AB6D276C796429BB1F0B557C973C7" ma:contentTypeVersion="18" ma:contentTypeDescription="Ein neues Dokument erstellen." ma:contentTypeScope="" ma:versionID="638855eb51eb3e3874984218bac4e9e1">
  <xsd:schema xmlns:xsd="http://www.w3.org/2001/XMLSchema" xmlns:xs="http://www.w3.org/2001/XMLSchema" xmlns:p="http://schemas.microsoft.com/office/2006/metadata/properties" xmlns:ns3="4891b2a4-9bcc-48d3-83f1-a78dd3cc80f6" xmlns:ns4="d1310752-da35-40d4-aadd-1f9c35c798a6" targetNamespace="http://schemas.microsoft.com/office/2006/metadata/properties" ma:root="true" ma:fieldsID="7225b876f64864026bcec6d97bf2d4f0" ns3:_="" ns4:_="">
    <xsd:import namespace="4891b2a4-9bcc-48d3-83f1-a78dd3cc80f6"/>
    <xsd:import namespace="d1310752-da35-40d4-aadd-1f9c35c79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1b2a4-9bcc-48d3-83f1-a78dd3cc8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10752-da35-40d4-aadd-1f9c35c798a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91b2a4-9bcc-48d3-83f1-a78dd3cc80f6" xsi:nil="true"/>
  </documentManagement>
</p:properties>
</file>

<file path=customXml/itemProps1.xml><?xml version="1.0" encoding="utf-8"?>
<ds:datastoreItem xmlns:ds="http://schemas.openxmlformats.org/officeDocument/2006/customXml" ds:itemID="{79C1C6ED-393A-4637-8BA7-2B3821ECB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1b2a4-9bcc-48d3-83f1-a78dd3cc80f6"/>
    <ds:schemaRef ds:uri="d1310752-da35-40d4-aadd-1f9c35c79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C5DC32-EAA0-4615-A81E-AA18B3367D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9E1EF3-C391-48FE-86F2-036717FC98DC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d1310752-da35-40d4-aadd-1f9c35c798a6"/>
    <ds:schemaRef ds:uri="http://schemas.openxmlformats.org/package/2006/metadata/core-properties"/>
    <ds:schemaRef ds:uri="4891b2a4-9bcc-48d3-83f1-a78dd3cc80f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Breitbild</PresentationFormat>
  <Paragraphs>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Elephant</vt:lpstr>
      <vt:lpstr>Univers Condensed</vt:lpstr>
      <vt:lpstr>Wingdings</vt:lpstr>
      <vt:lpstr>MimeoVTI</vt:lpstr>
      <vt:lpstr>IQTREE</vt:lpstr>
      <vt:lpstr>IQTREE</vt:lpstr>
      <vt:lpstr>Input and Output Data</vt:lpstr>
      <vt:lpstr>How to use it – Web Version</vt:lpstr>
      <vt:lpstr>How to use it – Web Version</vt:lpstr>
      <vt:lpstr>How to use it – Web Version</vt:lpstr>
      <vt:lpstr>How to use it – Download Version</vt:lpstr>
      <vt:lpstr>How to use it – Download Version</vt:lpstr>
      <vt:lpstr>Visualization with RStudio</vt:lpstr>
      <vt:lpstr>Comparison Web and Download Version Nucleotides</vt:lpstr>
      <vt:lpstr>Comparison Web and Download Version Amino Acids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IQTREE</dc:title>
  <dc:creator>Prior, Manuela</dc:creator>
  <cp:lastModifiedBy>Prior, Manuela</cp:lastModifiedBy>
  <cp:revision>1</cp:revision>
  <dcterms:created xsi:type="dcterms:W3CDTF">2024-05-27T11:09:51Z</dcterms:created>
  <dcterms:modified xsi:type="dcterms:W3CDTF">2024-05-28T10:54:25Z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0x0101007D1AB6D276C796429BB1F0B557C973C7</vt:lpwstr>
  </property>
</Properties>
</file>