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5"/>
    <p:restoredTop sz="94672"/>
  </p:normalViewPr>
  <p:slideViewPr>
    <p:cSldViewPr snapToGrid="0" snapToObjects="1">
      <p:cViewPr varScale="1">
        <p:scale>
          <a:sx n="75" d="100"/>
          <a:sy n="75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2D0D2-FE72-0F4F-B11C-8A052E31E3F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D150C-B5BA-5246-B360-3D4F2D82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5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运通汇周例会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2017-8-1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0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、对温州欣奥进行上线实施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、对重庆汇捷的会员数据及会员权益导入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、对兴华的会员数据导入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、调整卡券的样式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、和卡券售卖金额及卡券抵用抵用券金额的设置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、增加积分的有效期控制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、增加结算单打印功能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、增加定时任务对快过期的储值、卡券、积分提醒，对过期的储值、卡券、积分进行过期设置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、微信端增加了对储值记录及积分记录的显示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本周工作重点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、手动筛选即将到期的储值、卡券、积分，手动发送提示消息。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、完善会员升级、会员降级。实现自动升级及系统触发升级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、实现反结算功能，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、完善系统的测试。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、实现权益扣减规则，（如未消费的月数</a:t>
            </a:r>
            <a:r>
              <a:rPr lang="en-US" altLang="zh-CN" dirty="0"/>
              <a:t>&gt;12</a:t>
            </a:r>
            <a:r>
              <a:rPr lang="zh-CN" altLang="en-US" dirty="0"/>
              <a:t>    会员冻结）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、固化参数条件（目前实现那些参数的判断）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、权益结账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、报表样式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</a:t>
            </a:r>
            <a:r>
              <a:rPr lang="zh-CN" altLang="en-US" dirty="0"/>
              <a:t>、下一步实施计划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4</a:t>
            </a:r>
            <a:r>
              <a:rPr lang="zh-CN" altLang="en-US" dirty="0"/>
              <a:t>、会员缺失功能整理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5</a:t>
            </a:r>
            <a:r>
              <a:rPr lang="zh-CN" altLang="en-US" dirty="0"/>
              <a:t>、等级储值 概念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/>
              <a:t>6</a:t>
            </a:r>
            <a:r>
              <a:rPr lang="zh-CN" altLang="en-US" dirty="0"/>
              <a:t>、固化条件参数 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/>
              <a:t>累计积分（</a:t>
            </a:r>
            <a:r>
              <a:rPr lang="en-US" dirty="0"/>
              <a:t> LJJF </a:t>
            </a:r>
            <a:r>
              <a:rPr lang="zh-CN" altLang="en-US" dirty="0"/>
              <a:t>）</a:t>
            </a:r>
            <a:r>
              <a:rPr lang="en-US" dirty="0"/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/>
              <a:t>可用积分（</a:t>
            </a:r>
            <a:r>
              <a:rPr lang="en-US" dirty="0"/>
              <a:t> KYJF </a:t>
            </a:r>
            <a:r>
              <a:rPr lang="zh-CN" altLang="en-US" dirty="0"/>
              <a:t>）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/>
              <a:t>本次消费总金额（</a:t>
            </a:r>
            <a:r>
              <a:rPr lang="en-US" dirty="0"/>
              <a:t> BCXFZJE </a:t>
            </a:r>
            <a:r>
              <a:rPr lang="zh-CN" altLang="en-US" dirty="0"/>
              <a:t>）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/>
              <a:t>本次消费工时费（</a:t>
            </a:r>
            <a:r>
              <a:rPr lang="en-US" dirty="0"/>
              <a:t> BCXFGSH </a:t>
            </a:r>
            <a:r>
              <a:rPr lang="zh-CN" altLang="en-US" dirty="0"/>
              <a:t>）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/>
              <a:t>本次消费材料费（</a:t>
            </a:r>
            <a:r>
              <a:rPr lang="en-US" dirty="0"/>
              <a:t> BCXFCLF </a:t>
            </a:r>
            <a:r>
              <a:rPr lang="zh-CN" altLang="en-US" dirty="0"/>
              <a:t>）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/>
              <a:t>累计储值（</a:t>
            </a:r>
            <a:r>
              <a:rPr lang="en-US" dirty="0"/>
              <a:t> LJCZ </a:t>
            </a:r>
            <a:r>
              <a:rPr lang="zh-CN" altLang="en-US" dirty="0"/>
              <a:t>）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/>
              <a:t>可用储值（</a:t>
            </a:r>
            <a:r>
              <a:rPr lang="en-US" dirty="0"/>
              <a:t> KYCZ </a:t>
            </a:r>
            <a:r>
              <a:rPr lang="zh-CN" altLang="en-US" dirty="0"/>
              <a:t>）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/>
              <a:t>车龄（</a:t>
            </a:r>
            <a:r>
              <a:rPr lang="en-US" dirty="0"/>
              <a:t> CL </a:t>
            </a:r>
            <a:r>
              <a:rPr lang="zh-CN" altLang="en-US" dirty="0"/>
              <a:t>）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/>
              <a:t>未消费月数（</a:t>
            </a:r>
            <a:r>
              <a:rPr lang="en-US" dirty="0"/>
              <a:t>WXFYS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088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32</TotalTime>
  <Words>297</Words>
  <Application>Microsoft Office PowerPoint</Application>
  <PresentationFormat>宽屏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Tw Cen MT</vt:lpstr>
      <vt:lpstr>Droplet</vt:lpstr>
      <vt:lpstr>运通汇周例会</vt:lpstr>
      <vt:lpstr>上周总结</vt:lpstr>
      <vt:lpstr>本周工作重点</vt:lpstr>
      <vt:lpstr>讨论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运通汇周例会</dc:title>
  <dc:creator>付陈林</dc:creator>
  <cp:lastModifiedBy>付陈林</cp:lastModifiedBy>
  <cp:revision>4</cp:revision>
  <dcterms:created xsi:type="dcterms:W3CDTF">2017-07-31T14:09:29Z</dcterms:created>
  <dcterms:modified xsi:type="dcterms:W3CDTF">2017-08-01T00:16:14Z</dcterms:modified>
</cp:coreProperties>
</file>