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5"/>
    <p:restoredTop sz="94672"/>
  </p:normalViewPr>
  <p:slideViewPr>
    <p:cSldViewPr snapToGrid="0" snapToObjects="1">
      <p:cViewPr varScale="1">
        <p:scale>
          <a:sx n="67" d="100"/>
          <a:sy n="67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2D0D2-FE72-0F4F-B11C-8A052E31E3F0}" type="datetimeFigureOut">
              <a:rPr lang="en-US" smtClean="0"/>
              <a:t>8/22/2017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D150C-B5BA-5246-B360-3D4F2D82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5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D150C-B5BA-5246-B360-3D4F2D8208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86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运通汇周例会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2017-8-22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0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上周总结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/>
              <a:t>卡券购买反操作、卡包购买反操作、储值购买反操作。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dirty="0"/>
              <a:t>云之家发票信息应用开发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、北京运通博恩会员数据及权益数据的导入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、会员购买打印单据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、运通汇系统高可用架构、</a:t>
            </a:r>
            <a:r>
              <a:rPr lang="en-US" altLang="zh-CN" dirty="0" err="1"/>
              <a:t>nginx</a:t>
            </a:r>
            <a:r>
              <a:rPr lang="zh-CN" altLang="en-US" dirty="0"/>
              <a:t>防盗链配置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本周工作重点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、结算完后会员升级处理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、根据会员规则进行结算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、储值完后会员升级处理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、微信端储值明细改造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、微信端积分明细改造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、微信端我的卡券界面改造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、云之家应用开票信息上线。</a:t>
            </a:r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、测试会员规则使用问题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643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</a:t>
            </a:r>
            <a:r>
              <a:rPr lang="zh-CN" altLang="en-US" dirty="0"/>
              <a:t>、运通汇与</a:t>
            </a:r>
            <a:r>
              <a:rPr lang="en-US" altLang="zh-CN" dirty="0"/>
              <a:t>ERP</a:t>
            </a:r>
            <a:r>
              <a:rPr lang="zh-CN" altLang="en-US" dirty="0"/>
              <a:t>对接数据统一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</a:t>
            </a:r>
            <a:r>
              <a:rPr lang="zh-CN" altLang="en-US" dirty="0"/>
              <a:t>、问卷调查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3</a:t>
            </a:r>
            <a:r>
              <a:rPr lang="zh-CN" altLang="en-US" dirty="0"/>
              <a:t>、记录表头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040881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313</TotalTime>
  <Words>163</Words>
  <Application>Microsoft Office PowerPoint</Application>
  <PresentationFormat>宽屏</PresentationFormat>
  <Paragraphs>22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DengXian</vt:lpstr>
      <vt:lpstr>宋体</vt:lpstr>
      <vt:lpstr>Arial</vt:lpstr>
      <vt:lpstr>Calibri</vt:lpstr>
      <vt:lpstr>Tw Cen MT</vt:lpstr>
      <vt:lpstr>Droplet</vt:lpstr>
      <vt:lpstr>运通汇周例会</vt:lpstr>
      <vt:lpstr>上周总结</vt:lpstr>
      <vt:lpstr>本周工作重点</vt:lpstr>
      <vt:lpstr>讨论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运通汇周例会</dc:title>
  <dc:creator>付陈林</dc:creator>
  <cp:lastModifiedBy>付陈林</cp:lastModifiedBy>
  <cp:revision>22</cp:revision>
  <dcterms:created xsi:type="dcterms:W3CDTF">2017-07-31T14:09:29Z</dcterms:created>
  <dcterms:modified xsi:type="dcterms:W3CDTF">2017-08-22T02:35:15Z</dcterms:modified>
</cp:coreProperties>
</file>