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 varScale="1">
        <p:scale>
          <a:sx n="60" d="100"/>
          <a:sy n="60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2017-8-15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、增加</a:t>
            </a:r>
            <a:r>
              <a:rPr lang="en-US" altLang="zh-CN" dirty="0"/>
              <a:t>Pc</a:t>
            </a:r>
            <a:r>
              <a:rPr lang="zh-CN" altLang="en-US" dirty="0"/>
              <a:t>扫码识别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、增加在制定卡包时设置卡券的售价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、卡券增加成本价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、卡券、卡包、储值模板增加撤销审批功能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、增加推荐业务人员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、调整会员章程，增加权益扣减规则，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、卡券购买反操作、卡包购买反操作、储值购买反操作。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、调整卡券、卡包、储值购买时的易用性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、云之家发票信息应用开发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、高可用部署方案的整理。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、会员系统的测试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、基础数据的统一，是否与</a:t>
            </a:r>
            <a:r>
              <a:rPr lang="en-US" altLang="zh-CN" dirty="0" err="1"/>
              <a:t>erp</a:t>
            </a:r>
            <a:r>
              <a:rPr lang="zh-CN" altLang="en-US" dirty="0"/>
              <a:t>进行对接。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207</TotalTime>
  <Words>145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17</cp:revision>
  <dcterms:created xsi:type="dcterms:W3CDTF">2017-07-31T14:09:29Z</dcterms:created>
  <dcterms:modified xsi:type="dcterms:W3CDTF">2017-08-15T02:34:48Z</dcterms:modified>
</cp:coreProperties>
</file>