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5"/>
    <p:restoredTop sz="94672"/>
  </p:normalViewPr>
  <p:slideViewPr>
    <p:cSldViewPr snapToGrid="0" snapToObjects="1">
      <p:cViewPr varScale="1">
        <p:scale>
          <a:sx n="108" d="100"/>
          <a:sy n="108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2D0D2-FE72-0F4F-B11C-8A052E31E3F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D150C-B5BA-5246-B360-3D4F2D82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5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D150C-B5BA-5246-B360-3D4F2D8208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8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运通汇周例会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2017-9-11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0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本周工作重点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、卡券、卡包、储值购买界面整合。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、云之家应用电子名片调整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、太平洋保险接口对接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、会员系统报表开发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、运通汇报表开发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7</a:t>
            </a:r>
            <a:r>
              <a:rPr lang="zh-CN" altLang="en-US" dirty="0"/>
              <a:t>、商城需求调研及设计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、微信端我的卡券界面改造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64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、活动方案增加、卡券、储值、套餐增加活动方案处理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、会员增加字段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、增加卡券同时消费的功能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、增加卡券积分抵扣的功能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、调整业务操作记录高级查询及表头信息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、电子名片上线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、太平洋保险接口对接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、系统</a:t>
            </a:r>
            <a:r>
              <a:rPr lang="en-US" altLang="zh-CN" dirty="0"/>
              <a:t>bug</a:t>
            </a:r>
            <a:r>
              <a:rPr lang="zh-CN" altLang="en-US" dirty="0"/>
              <a:t>修改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04088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1081</TotalTime>
  <Words>141</Words>
  <Application>Microsoft Office PowerPoint</Application>
  <PresentationFormat>宽屏</PresentationFormat>
  <Paragraphs>21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DengXian</vt:lpstr>
      <vt:lpstr>宋体</vt:lpstr>
      <vt:lpstr>Arial</vt:lpstr>
      <vt:lpstr>Calibri</vt:lpstr>
      <vt:lpstr>Tw Cen MT</vt:lpstr>
      <vt:lpstr>Droplet</vt:lpstr>
      <vt:lpstr>运通汇周例会</vt:lpstr>
      <vt:lpstr>本周工作重点</vt:lpstr>
      <vt:lpstr>上周总结</vt:lpstr>
      <vt:lpstr>讨论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运通汇周例会</dc:title>
  <dc:creator>付陈林</dc:creator>
  <cp:lastModifiedBy>付陈林</cp:lastModifiedBy>
  <cp:revision>37</cp:revision>
  <dcterms:created xsi:type="dcterms:W3CDTF">2017-07-31T14:09:29Z</dcterms:created>
  <dcterms:modified xsi:type="dcterms:W3CDTF">2017-09-11T09:47:04Z</dcterms:modified>
</cp:coreProperties>
</file>