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5"/>
    <p:restoredTop sz="94672"/>
  </p:normalViewPr>
  <p:slideViewPr>
    <p:cSldViewPr snapToGrid="0" snapToObjects="1">
      <p:cViewPr varScale="1">
        <p:scale>
          <a:sx n="139" d="100"/>
          <a:sy n="139" d="100"/>
        </p:scale>
        <p:origin x="192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2D0D2-FE72-0F4F-B11C-8A052E31E3F0}" type="datetimeFigureOut">
              <a:rPr lang="en-US" smtClean="0"/>
              <a:t>7/31/17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D150C-B5BA-5246-B360-3D4F2D820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57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运通汇周例会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2017-8-1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407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上周总结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、对温州欣奥进行上线实施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、对重庆汇捷的会员数据及会员权益导入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、对兴华的会员数据导入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、调整卡券的样式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、和</a:t>
            </a:r>
            <a:r>
              <a:rPr lang="zh-CN" altLang="en-US" dirty="0"/>
              <a:t>卡券售卖金额及卡券抵用抵用券金额的</a:t>
            </a:r>
            <a:r>
              <a:rPr lang="zh-CN" altLang="en-US" dirty="0" smtClean="0"/>
              <a:t>设置</a:t>
            </a:r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、增加积分的有效期控制</a:t>
            </a:r>
            <a:endParaRPr lang="en-US" altLang="zh-CN" dirty="0" smtClean="0"/>
          </a:p>
          <a:p>
            <a:r>
              <a:rPr lang="en-US" altLang="zh-CN" dirty="0" smtClean="0"/>
              <a:t>7</a:t>
            </a:r>
            <a:r>
              <a:rPr lang="zh-CN" altLang="en-US" dirty="0" smtClean="0"/>
              <a:t>、增加结算单打印功能</a:t>
            </a:r>
            <a:endParaRPr lang="en-US" altLang="zh-CN" dirty="0" smtClean="0"/>
          </a:p>
          <a:p>
            <a:r>
              <a:rPr lang="en-US" altLang="zh-CN" dirty="0" smtClean="0"/>
              <a:t>8</a:t>
            </a:r>
            <a:r>
              <a:rPr lang="zh-CN" altLang="en-US" dirty="0" smtClean="0"/>
              <a:t>、增加定时任务对快过期的储值、卡券、积分提醒，对过期的储值、卡券、积分进行过期设置</a:t>
            </a:r>
            <a:endParaRPr lang="en-US" altLang="zh-CN" dirty="0" smtClean="0"/>
          </a:p>
          <a:p>
            <a:r>
              <a:rPr lang="en-US" altLang="zh-CN" dirty="0" smtClean="0"/>
              <a:t>9</a:t>
            </a:r>
            <a:r>
              <a:rPr lang="zh-CN" altLang="en-US" dirty="0" smtClean="0"/>
              <a:t>、微信端增加了对储值记录及积分记录的显示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62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本周工作重点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、手动筛选即将到期的储值、卡券、积分，手动发送提示消息。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、完善会员升级、会员降级。实现自动升级及系统触发升级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、实现反结算功能，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、完善系统的测试。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、实现权益扣减规则，（如未消费的月数</a:t>
            </a:r>
            <a:r>
              <a:rPr lang="en-US" altLang="zh-CN" dirty="0" smtClean="0"/>
              <a:t>&gt;12</a:t>
            </a:r>
            <a:r>
              <a:rPr lang="zh-CN" altLang="en-US" dirty="0" smtClean="0"/>
              <a:t>    会员冻结）</a:t>
            </a:r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、固化参数条件（目前实现那些参数的判断）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431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讨论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</a:t>
            </a:r>
            <a:r>
              <a:rPr lang="zh-CN" altLang="en-US" dirty="0" smtClean="0"/>
              <a:t>、权益结账</a:t>
            </a:r>
            <a:endParaRPr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2</a:t>
            </a:r>
            <a:r>
              <a:rPr lang="zh-CN" altLang="en-US" dirty="0" smtClean="0"/>
              <a:t>、报表样式</a:t>
            </a:r>
            <a:endParaRPr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3</a:t>
            </a:r>
            <a:r>
              <a:rPr lang="zh-CN" altLang="en-US" dirty="0" smtClean="0"/>
              <a:t>、下一步实施计划</a:t>
            </a:r>
            <a:endParaRPr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4</a:t>
            </a:r>
            <a:r>
              <a:rPr lang="zh-CN" altLang="en-US" dirty="0" smtClean="0"/>
              <a:t>、会员缺失功能整理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smtClean="0"/>
              <a:t>5</a:t>
            </a:r>
            <a:r>
              <a:rPr lang="zh-CN" altLang="en-US" dirty="0" smtClean="0"/>
              <a:t>、固化条件参数  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zh-CN" altLang="en-US" dirty="0" smtClean="0"/>
              <a:t>累计积分（</a:t>
            </a:r>
            <a:r>
              <a:rPr lang="en-US" dirty="0"/>
              <a:t> LJJF </a:t>
            </a:r>
            <a:r>
              <a:rPr lang="zh-CN" altLang="en-US" dirty="0" smtClean="0"/>
              <a:t>）</a:t>
            </a:r>
            <a:r>
              <a:rPr lang="en-US" dirty="0" smtClean="0"/>
              <a:t>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zh-CN" altLang="en-US" dirty="0" smtClean="0"/>
              <a:t>可</a:t>
            </a:r>
            <a:r>
              <a:rPr lang="zh-CN" altLang="en-US" dirty="0"/>
              <a:t>用</a:t>
            </a:r>
            <a:r>
              <a:rPr lang="zh-CN" altLang="en-US" dirty="0" smtClean="0"/>
              <a:t>积分（</a:t>
            </a:r>
            <a:r>
              <a:rPr lang="en-US" dirty="0"/>
              <a:t> KYJF </a:t>
            </a:r>
            <a:r>
              <a:rPr lang="zh-CN" altLang="en-US" dirty="0" smtClean="0"/>
              <a:t>）</a:t>
            </a:r>
            <a:r>
              <a:rPr lang="en-US" dirty="0" smtClean="0"/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zh-CN" altLang="en-US" dirty="0" smtClean="0"/>
              <a:t>本次</a:t>
            </a:r>
            <a:r>
              <a:rPr lang="zh-CN" altLang="en-US" dirty="0"/>
              <a:t>消费总</a:t>
            </a:r>
            <a:r>
              <a:rPr lang="zh-CN" altLang="en-US" dirty="0" smtClean="0"/>
              <a:t>金额（</a:t>
            </a:r>
            <a:r>
              <a:rPr lang="en-US" dirty="0"/>
              <a:t> BCXFZJE </a:t>
            </a:r>
            <a:r>
              <a:rPr lang="zh-CN" altLang="en-US" dirty="0" smtClean="0"/>
              <a:t>）</a:t>
            </a:r>
            <a:r>
              <a:rPr lang="en-US" dirty="0" smtClean="0"/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zh-CN" altLang="en-US" dirty="0" smtClean="0"/>
              <a:t>本次</a:t>
            </a:r>
            <a:r>
              <a:rPr lang="zh-CN" altLang="en-US" dirty="0"/>
              <a:t>消费</a:t>
            </a:r>
            <a:r>
              <a:rPr lang="zh-CN" altLang="en-US" dirty="0" smtClean="0"/>
              <a:t>工时费（</a:t>
            </a:r>
            <a:r>
              <a:rPr lang="en-US" dirty="0"/>
              <a:t> BCXFGSH </a:t>
            </a:r>
            <a:r>
              <a:rPr lang="zh-CN" altLang="en-US" dirty="0" smtClean="0"/>
              <a:t>）</a:t>
            </a:r>
            <a:r>
              <a:rPr lang="en-US" dirty="0" smtClean="0"/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zh-CN" altLang="en-US" dirty="0" smtClean="0"/>
              <a:t>本次</a:t>
            </a:r>
            <a:r>
              <a:rPr lang="zh-CN" altLang="en-US" dirty="0"/>
              <a:t>消费材料</a:t>
            </a:r>
            <a:r>
              <a:rPr lang="zh-CN" altLang="en-US" dirty="0" smtClean="0"/>
              <a:t>费（</a:t>
            </a:r>
            <a:r>
              <a:rPr lang="en-US" dirty="0"/>
              <a:t> BCXFCLF </a:t>
            </a:r>
            <a:r>
              <a:rPr lang="zh-CN" altLang="en-US" dirty="0" smtClean="0"/>
              <a:t>）</a:t>
            </a:r>
            <a:r>
              <a:rPr lang="en-US" dirty="0" smtClean="0"/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zh-CN" altLang="en-US" dirty="0" smtClean="0"/>
              <a:t>累计储值（</a:t>
            </a:r>
            <a:r>
              <a:rPr lang="en-US" dirty="0"/>
              <a:t> LJCZ </a:t>
            </a:r>
            <a:r>
              <a:rPr lang="zh-CN" altLang="en-US" dirty="0" smtClean="0"/>
              <a:t>）</a:t>
            </a:r>
            <a:r>
              <a:rPr lang="en-US" dirty="0" smtClean="0"/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zh-CN" altLang="en-US" dirty="0" smtClean="0"/>
              <a:t>可</a:t>
            </a:r>
            <a:r>
              <a:rPr lang="zh-CN" altLang="en-US" dirty="0"/>
              <a:t>用</a:t>
            </a:r>
            <a:r>
              <a:rPr lang="zh-CN" altLang="en-US" dirty="0" smtClean="0"/>
              <a:t>储值（</a:t>
            </a:r>
            <a:r>
              <a:rPr lang="en-US" dirty="0"/>
              <a:t> KYCZ </a:t>
            </a:r>
            <a:r>
              <a:rPr lang="zh-CN" altLang="en-US" dirty="0" smtClean="0"/>
              <a:t>）</a:t>
            </a:r>
            <a:r>
              <a:rPr lang="en-US" dirty="0" smtClean="0"/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zh-CN" altLang="en-US" dirty="0" smtClean="0"/>
              <a:t>车龄（</a:t>
            </a:r>
            <a:r>
              <a:rPr lang="en-US" dirty="0"/>
              <a:t> CL </a:t>
            </a:r>
            <a:r>
              <a:rPr lang="zh-CN" altLang="en-US" dirty="0" smtClean="0"/>
              <a:t>）</a:t>
            </a:r>
            <a:r>
              <a:rPr lang="en-US" dirty="0" smtClean="0"/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zh-CN" altLang="en-US" dirty="0" smtClean="0"/>
              <a:t>未</a:t>
            </a:r>
            <a:r>
              <a:rPr lang="zh-CN" altLang="en-US" dirty="0"/>
              <a:t>消费</a:t>
            </a:r>
            <a:r>
              <a:rPr lang="zh-CN" altLang="en-US" dirty="0" smtClean="0"/>
              <a:t>月数（</a:t>
            </a:r>
            <a:r>
              <a:rPr lang="en-US" dirty="0" smtClean="0"/>
              <a:t>WXFYS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40881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25</TotalTime>
  <Words>265</Words>
  <Application>Microsoft Macintosh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Tw Cen MT</vt:lpstr>
      <vt:lpstr>宋体</vt:lpstr>
      <vt:lpstr>Arial</vt:lpstr>
      <vt:lpstr>Droplet</vt:lpstr>
      <vt:lpstr>运通汇周例会</vt:lpstr>
      <vt:lpstr>上周总结</vt:lpstr>
      <vt:lpstr>本周工作重点</vt:lpstr>
      <vt:lpstr>讨论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运通汇周例会</dc:title>
  <dc:creator>付陈林</dc:creator>
  <cp:lastModifiedBy>付陈林</cp:lastModifiedBy>
  <cp:revision>3</cp:revision>
  <dcterms:created xsi:type="dcterms:W3CDTF">2017-07-31T14:09:29Z</dcterms:created>
  <dcterms:modified xsi:type="dcterms:W3CDTF">2017-07-31T14:35:07Z</dcterms:modified>
</cp:coreProperties>
</file>