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72"/>
  </p:normalViewPr>
  <p:slideViewPr>
    <p:cSldViewPr snapToGrid="0" snapToObjects="1">
      <p:cViewPr>
        <p:scale>
          <a:sx n="66" d="100"/>
          <a:sy n="66" d="100"/>
        </p:scale>
        <p:origin x="228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150C-B5BA-5246-B360-3D4F2D820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2017-8-7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、会员定时升级、会员定时降级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、卡券、积分、储值到期提醒、卡券到期设置为失效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、增加消费结账撤销功能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、修改小额储值界面，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、增加手动发送消息提醒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、调整会员章程，增加权益扣减规则，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、调整车辆与会员的绑定关系，一个会员有一辆车，一辆车可有多个会员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、卡券购买反操作、卡包购买反操作、储值购买反操作。（财务讨论）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、取消审批、卡券、卡包、储值。（财务讨论）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、卡券设置、卡包设置、储值设置、小额储值，规范活动名称（手输）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、投诉举报的开发（云之家应用）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、增加记账金额（财务讨论）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、打印卡券</a:t>
            </a:r>
            <a:r>
              <a:rPr lang="en-US" altLang="zh-CN" dirty="0"/>
              <a:t>PC</a:t>
            </a:r>
            <a:r>
              <a:rPr lang="zh-CN" altLang="en-US" dirty="0"/>
              <a:t>端扫码功能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、增加业务人员（推荐人员）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、权益扣减定时任务（财务讨论）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、会员系统的测试。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、权益结账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、卡券、卡包、储值、小额储值活动名称的统一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</a:t>
            </a:r>
            <a:r>
              <a:rPr lang="zh-CN" altLang="en-US" dirty="0"/>
              <a:t>、成都博达车衣宝，购买时定金额。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zh-CN" altLang="en-US" dirty="0"/>
              <a:t>、需求的归集，需求来了统一给到郭婷，然后整体进行评估然后，才规划开发的计划。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118</TotalTime>
  <Words>284</Words>
  <Application>Microsoft Office PowerPoint</Application>
  <PresentationFormat>宽屏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宋体</vt:lpstr>
      <vt:lpstr>Arial</vt:lpstr>
      <vt:lpstr>Calibri</vt:lpstr>
      <vt:lpstr>Tw Cen MT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13</cp:revision>
  <dcterms:created xsi:type="dcterms:W3CDTF">2017-07-31T14:09:29Z</dcterms:created>
  <dcterms:modified xsi:type="dcterms:W3CDTF">2017-08-07T02:37:30Z</dcterms:modified>
</cp:coreProperties>
</file>