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94672"/>
  </p:normalViewPr>
  <p:slideViewPr>
    <p:cSldViewPr snapToGrid="0" snapToObjects="1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2017-8-28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结算完后会员升级处理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根据会员规则进行结算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/>
              <a:t>储值完后会员升级处理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/>
              <a:t>云之家应用开票信息上线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、北京博恩权益数据核实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、定时任务规则测试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、二手车需求调研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、卡券、卡包、储值购买界面整合。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、陕西瑞迪、博宝、瑞捷商周数据导入、核实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、云之家应用电子名片开发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/>
              <a:t>微信端储值明细改造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、微信端积分明细改造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、微信端我的卡券界面改造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、记录表头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、运通商城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360</TotalTime>
  <Words>141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26</cp:revision>
  <dcterms:created xsi:type="dcterms:W3CDTF">2017-07-31T14:09:29Z</dcterms:created>
  <dcterms:modified xsi:type="dcterms:W3CDTF">2017-08-28T06:03:40Z</dcterms:modified>
</cp:coreProperties>
</file>