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5"/>
    <p:restoredTop sz="94672"/>
  </p:normalViewPr>
  <p:slideViewPr>
    <p:cSldViewPr snapToGrid="0" snapToObjects="1">
      <p:cViewPr varScale="1">
        <p:scale>
          <a:sx n="108" d="100"/>
          <a:sy n="108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2D0D2-FE72-0F4F-B11C-8A052E31E3F0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D150C-B5BA-5246-B360-3D4F2D82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5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D150C-B5BA-5246-B360-3D4F2D8208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86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运通汇周例会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2017-9-4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0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上周总结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/>
              <a:t>陕西瑞迪、博宝、瑞捷商周数据导入、核实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/>
              <a:t>云之家应用电子名片开发，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/>
              <a:t>微信端储值明细改造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zh-CN" altLang="en-US" dirty="0"/>
              <a:t>微信端积分明细改造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、太平洋保险接口对接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、系统</a:t>
            </a:r>
            <a:r>
              <a:rPr lang="en-US" altLang="zh-CN" dirty="0"/>
              <a:t>bug</a:t>
            </a:r>
            <a:r>
              <a:rPr lang="zh-CN" altLang="en-US" dirty="0"/>
              <a:t>修改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本周工作重点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、卡券、卡包、储值购买界面整合。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、云之家应用电子名片调整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、太平洋保险接口对接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、操作记录界面调整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、集团会员系统报表开发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、商城需求调研及设计</a:t>
            </a:r>
            <a:endParaRPr lang="en-US" altLang="zh-CN" dirty="0"/>
          </a:p>
          <a:p>
            <a:r>
              <a:rPr lang="en-US" altLang="zh-CN" dirty="0"/>
              <a:t>8</a:t>
            </a:r>
            <a:r>
              <a:rPr lang="zh-CN" altLang="en-US" dirty="0"/>
              <a:t>、微信端我的卡券界面改造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643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</a:t>
            </a:r>
            <a:r>
              <a:rPr lang="zh-CN" altLang="en-US" dirty="0"/>
              <a:t>、记录表头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</a:t>
            </a:r>
            <a:r>
              <a:rPr lang="zh-CN" altLang="en-US" dirty="0"/>
              <a:t>、运通商城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040881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640</TotalTime>
  <Words>137</Words>
  <Application>Microsoft Office PowerPoint</Application>
  <PresentationFormat>宽屏</PresentationFormat>
  <Paragraphs>21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DengXian</vt:lpstr>
      <vt:lpstr>宋体</vt:lpstr>
      <vt:lpstr>Arial</vt:lpstr>
      <vt:lpstr>Calibri</vt:lpstr>
      <vt:lpstr>Tw Cen MT</vt:lpstr>
      <vt:lpstr>Droplet</vt:lpstr>
      <vt:lpstr>运通汇周例会</vt:lpstr>
      <vt:lpstr>上周总结</vt:lpstr>
      <vt:lpstr>本周工作重点</vt:lpstr>
      <vt:lpstr>讨论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运通汇周例会</dc:title>
  <dc:creator>付陈林</dc:creator>
  <cp:lastModifiedBy>付陈林</cp:lastModifiedBy>
  <cp:revision>32</cp:revision>
  <dcterms:created xsi:type="dcterms:W3CDTF">2017-07-31T14:09:29Z</dcterms:created>
  <dcterms:modified xsi:type="dcterms:W3CDTF">2017-09-04T05:29:25Z</dcterms:modified>
</cp:coreProperties>
</file>