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ba4786d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eba4786d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ceba4786d1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eba4786d1_1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65" name="Google Shape;165;g2ceba4786d1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eba4786d1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ceba4786d1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eba4786d1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16" name="Google Shape;116;g2ceba4786d1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eba4786d1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23" name="Google Shape;123;g2ceba4786d1_1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eba4786d1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30" name="Google Shape;130;g2ceba4786d1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ba4786d1_1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37" name="Google Shape;137;g2ceba4786d1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ba4786d1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44" name="Google Shape;144;g2ceba4786d1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eba4786d1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51" name="Google Shape;151;g2ceba4786d1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ba4786d1_1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manually gather and interpret this information, which is time-consuming and easy lead to error. Decision-making can be slow, and opportunities may be missed in the fast-paced trading environment. Additionally, traders struggle to maintain a disciplined approach to risk management due to the overwhelming amount of data.</a:t>
            </a:r>
            <a:endParaRPr/>
          </a:p>
        </p:txBody>
      </p:sp>
      <p:sp>
        <p:nvSpPr>
          <p:cNvPr id="158" name="Google Shape;158;g2ceba4786d1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7" r="23428" t="0"/>
          <a:stretch/>
        </p:blipFill>
        <p:spPr>
          <a:xfrm>
            <a:off x="3577779" y="0"/>
            <a:ext cx="5554980" cy="451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13291" l="13931" r="-676" t="29787"/>
          <a:stretch/>
        </p:blipFill>
        <p:spPr>
          <a:xfrm>
            <a:off x="0" y="0"/>
            <a:ext cx="6172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 flipH="1" rot="10800000">
            <a:off x="-1" y="4523987"/>
            <a:ext cx="91440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9" y="4677374"/>
            <a:ext cx="1571355" cy="315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712089" y="3071961"/>
            <a:ext cx="4802700" cy="0"/>
          </a:xfrm>
          <a:prstGeom prst="straightConnector1">
            <a:avLst/>
          </a:prstGeom>
          <a:noFill/>
          <a:ln cap="flat" cmpd="sng" w="38100">
            <a:solidFill>
              <a:srgbClr val="C2C3C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34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7" r="23428" t="0"/>
          <a:stretch/>
        </p:blipFill>
        <p:spPr>
          <a:xfrm>
            <a:off x="3577779" y="0"/>
            <a:ext cx="5554980" cy="451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13291" l="13931" r="-676" t="29787"/>
          <a:stretch/>
        </p:blipFill>
        <p:spPr>
          <a:xfrm>
            <a:off x="0" y="0"/>
            <a:ext cx="6172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 flipH="1" rot="10800000">
            <a:off x="-1" y="4523987"/>
            <a:ext cx="91440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89" y="4677374"/>
            <a:ext cx="1571355" cy="315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5"/>
          <p:cNvCxnSpPr/>
          <p:nvPr/>
        </p:nvCxnSpPr>
        <p:spPr>
          <a:xfrm>
            <a:off x="712089" y="3071961"/>
            <a:ext cx="4802700" cy="0"/>
          </a:xfrm>
          <a:prstGeom prst="straightConnector1">
            <a:avLst/>
          </a:prstGeom>
          <a:noFill/>
          <a:ln cap="flat" cmpd="sng" w="38100">
            <a:solidFill>
              <a:srgbClr val="C2C3C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34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4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" name="Google Shape;75;p17"/>
          <p:cNvCxnSpPr/>
          <p:nvPr/>
        </p:nvCxnSpPr>
        <p:spPr>
          <a:xfrm>
            <a:off x="685800" y="1008085"/>
            <a:ext cx="8458200" cy="0"/>
          </a:xfrm>
          <a:prstGeom prst="straightConnector1">
            <a:avLst/>
          </a:prstGeom>
          <a:noFill/>
          <a:ln cap="flat" cmpd="sng" w="38100">
            <a:solidFill>
              <a:srgbClr val="C2C3C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>
            <p:ph idx="2" type="pic"/>
          </p:nvPr>
        </p:nvSpPr>
        <p:spPr>
          <a:xfrm>
            <a:off x="6134088" y="0"/>
            <a:ext cx="3009900" cy="45057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628649" y="0"/>
            <a:ext cx="48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8650" y="1157743"/>
            <a:ext cx="48693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685800" y="1008085"/>
            <a:ext cx="5429100" cy="0"/>
          </a:xfrm>
          <a:prstGeom prst="straightConnector1">
            <a:avLst/>
          </a:prstGeom>
          <a:noFill/>
          <a:ln cap="flat" cmpd="sng" w="38100">
            <a:solidFill>
              <a:srgbClr val="C2C3C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8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32">
          <p15:clr>
            <a:srgbClr val="F26B43"/>
          </p15:clr>
        </p15:guide>
        <p15:guide id="2" pos="39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 flipH="1" rot="10800000">
            <a:off x="-1" y="4523987"/>
            <a:ext cx="91440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62864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089" y="4677374"/>
            <a:ext cx="1571355" cy="315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32">
          <p15:clr>
            <a:srgbClr val="F26B43"/>
          </p15:clr>
        </p15:guide>
        <p15:guide id="2" pos="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628650" y="1163975"/>
            <a:ext cx="66189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Triple Double</a:t>
            </a:r>
            <a:endParaRPr b="1" sz="330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Credit Score Prediction</a:t>
            </a:r>
            <a:endParaRPr b="1" sz="330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Intermediate Report</a:t>
            </a:r>
            <a:endParaRPr b="1" sz="330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714381" y="3166871"/>
            <a:ext cx="1613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April</a:t>
            </a:r>
            <a:r>
              <a:rPr i="0" lang="en" sz="1100" u="none" cap="none" strike="noStrike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0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24</a:t>
            </a:r>
            <a:r>
              <a:rPr i="0" lang="en" sz="1100" u="none" cap="none" strike="noStrike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, 202</a:t>
            </a:r>
            <a:r>
              <a:rPr lang="en" sz="110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Future Improvement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62864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Team Members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1211981" y="3527531"/>
            <a:ext cx="1083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726274" y="3109894"/>
            <a:ext cx="1233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Kelvin Hsueh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chsueh@uchicago.edu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2099681" y="3109894"/>
            <a:ext cx="1374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Peter Fu Chen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fuchenru@uchicago.edu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4658145" y="3109894"/>
            <a:ext cx="1267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Yaoning Yu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yyu6@uchicago.edu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68" y="1658172"/>
            <a:ext cx="1068054" cy="133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60875" y="3208500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104" name="Google Shape;104;p21"/>
          <p:cNvSpPr txBox="1"/>
          <p:nvPr/>
        </p:nvSpPr>
        <p:spPr>
          <a:xfrm>
            <a:off x="372452" y="1663042"/>
            <a:ext cx="9804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105" name="Google Shape;105;p21"/>
          <p:cNvSpPr txBox="1"/>
          <p:nvPr/>
        </p:nvSpPr>
        <p:spPr>
          <a:xfrm>
            <a:off x="295069" y="2251838"/>
            <a:ext cx="22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106" name="Google Shape;106;p21"/>
          <p:cNvSpPr txBox="1"/>
          <p:nvPr/>
        </p:nvSpPr>
        <p:spPr>
          <a:xfrm>
            <a:off x="114300" y="114300"/>
            <a:ext cx="22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107" name="Google Shape;107;p21"/>
          <p:cNvSpPr txBox="1"/>
          <p:nvPr/>
        </p:nvSpPr>
        <p:spPr>
          <a:xfrm>
            <a:off x="0" y="0"/>
            <a:ext cx="22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67" y="1809230"/>
            <a:ext cx="1068054" cy="115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443" y="1733114"/>
            <a:ext cx="1045346" cy="122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7375" y="1620963"/>
            <a:ext cx="1129300" cy="145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668270" y="3218931"/>
            <a:ext cx="1267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Kitae Kim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Scientist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6163220" y="3218931"/>
            <a:ext cx="1267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Welly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Scientist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390645" y="3218931"/>
            <a:ext cx="1267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Reina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Scientist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Business Problem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EDA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Train/Test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Final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Streamlit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Pickle, Json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487" y="0"/>
            <a:ext cx="3651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Collaboration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4843463" y="3589206"/>
            <a:ext cx="160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-535781" y="1343588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685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1233</a:t>
            </a:r>
            <a:endParaRPr b="1" sz="16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