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7" r:id="rId30"/>
    <p:sldId id="292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common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之間的值的機率是一樣的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單位時間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81128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隨機過程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由數學式而來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22608"/>
            <a:ext cx="26196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1328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27089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29876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21297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42088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12356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1328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27089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29876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21297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36510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36510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discrete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pmf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pdf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機率如果可以，要等價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溫習</a:t>
            </a:r>
            <a:endParaRPr lang="en-US" altLang="zh-TW" dirty="0" smtClean="0"/>
          </a:p>
          <a:p>
            <a:pPr lvl="1" algn="just"/>
            <a:r>
              <a:rPr lang="en-US" dirty="0" smtClean="0"/>
              <a:t>Normal approximation to the Binomial (LNp.6-36)</a:t>
            </a:r>
          </a:p>
          <a:p>
            <a:pPr lvl="1" algn="just"/>
            <a:r>
              <a:rPr lang="en-US" dirty="0" smtClean="0"/>
              <a:t>Continuity correction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，要成功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時的特例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3698</Words>
  <Application>Microsoft Office PowerPoint</Application>
  <PresentationFormat>On-screen Show (4:3)</PresentationFormat>
  <Paragraphs>659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Random variable – common distribution</vt:lpstr>
      <vt:lpstr>Common distribution in R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Uniform</vt:lpstr>
      <vt:lpstr>pdf/cdf</vt:lpstr>
      <vt:lpstr>Exponential</vt:lpstr>
      <vt:lpstr>pdf/cdf</vt:lpstr>
      <vt:lpstr>Gamma</vt:lpstr>
      <vt:lpstr>pdf/cdf</vt:lpstr>
      <vt:lpstr>隨機過程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Overview</vt:lpstr>
      <vt:lpstr>Todo</vt:lpstr>
      <vt:lpstr>Joint distribution</vt:lpstr>
      <vt:lpstr>Joint PDF</vt:lpstr>
      <vt:lpstr>Joint CDF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213</cp:revision>
  <dcterms:created xsi:type="dcterms:W3CDTF">2016-07-11T01:57:35Z</dcterms:created>
  <dcterms:modified xsi:type="dcterms:W3CDTF">2016-07-27T01:26:25Z</dcterms:modified>
</cp:coreProperties>
</file>