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30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AD6-EF9A-49A4-9710-5F897D136B70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48A-101A-42EE-9ACF-820CCEC3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 &amp; Interval</a:t>
            </a:r>
            <a:br>
              <a:rPr lang="en-US" dirty="0" smtClean="0"/>
            </a:b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>
            <a:stCxn id="6" idx="3"/>
            <a:endCxn id="56" idx="1"/>
          </p:cNvCxnSpPr>
          <p:nvPr/>
        </p:nvCxnSpPr>
        <p:spPr>
          <a:xfrm>
            <a:off x="4923656" y="3212976"/>
            <a:ext cx="15205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364502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Moment method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99520" y="29249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Exact method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707904" y="4437112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Asymptotical method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99520" y="6021288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method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916832"/>
            <a:ext cx="202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Point estimation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916832"/>
            <a:ext cx="164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Sampling distribution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22675" y="5445224"/>
          <a:ext cx="1450975" cy="339725"/>
        </p:xfrm>
        <a:graphic>
          <a:graphicData uri="http://schemas.openxmlformats.org/presentationml/2006/ole">
            <p:oleObj spid="_x0000_s40962" name="Equation" r:id="rId3" imgW="1790640" imgH="419040" progId="Equation.3">
              <p:embed/>
            </p:oleObj>
          </a:graphicData>
        </a:graphic>
      </p:graphicFrame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2195736" y="3212976"/>
            <a:ext cx="1503784" cy="72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195736" y="3933056"/>
            <a:ext cx="1503784" cy="23762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116013" y="4267820"/>
          <a:ext cx="914400" cy="241300"/>
        </p:xfrm>
        <a:graphic>
          <a:graphicData uri="http://schemas.openxmlformats.org/presentationml/2006/ole">
            <p:oleObj spid="_x0000_s40963" name="Equation" r:id="rId4" imgW="914400" imgH="2412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724996" y="3501008"/>
          <a:ext cx="1181100" cy="393700"/>
        </p:xfrm>
        <a:graphic>
          <a:graphicData uri="http://schemas.openxmlformats.org/presentationml/2006/ole">
            <p:oleObj spid="_x0000_s40964" name="Equation" r:id="rId5" imgW="1180800" imgH="39348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419872" y="1125538"/>
          <a:ext cx="846138" cy="358775"/>
        </p:xfrm>
        <a:graphic>
          <a:graphicData uri="http://schemas.openxmlformats.org/presentationml/2006/ole">
            <p:oleObj spid="_x0000_s40965" name="Equation" r:id="rId6" imgW="507960" imgH="2156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2252" y="1124744"/>
            <a:ext cx="323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the statistical model is: </a:t>
            </a:r>
            <a:endParaRPr lang="en-US" dirty="0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067771" y="6619602"/>
          <a:ext cx="504229" cy="238397"/>
        </p:xfrm>
        <a:graphic>
          <a:graphicData uri="http://schemas.openxmlformats.org/presentationml/2006/ole">
            <p:oleObj spid="_x0000_s40967" name="Equation" r:id="rId7" imgW="507960" imgH="2412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971600" y="508518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MLE</a:t>
            </a:r>
          </a:p>
          <a:p>
            <a:pPr algn="ctr"/>
            <a:r>
              <a:rPr lang="en-US" sz="1400" dirty="0" smtClean="0"/>
              <a:t>/UMVUE</a:t>
            </a:r>
            <a:endParaRPr lang="en-US" sz="14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99592" y="5661248"/>
          <a:ext cx="1358900" cy="431800"/>
        </p:xfrm>
        <a:graphic>
          <a:graphicData uri="http://schemas.openxmlformats.org/presentationml/2006/ole">
            <p:oleObj spid="_x0000_s40968" name="Equation" r:id="rId8" imgW="1358640" imgH="431640" progId="Equation.3">
              <p:embed/>
            </p:oleObj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259632" y="6093296"/>
          <a:ext cx="558800" cy="203200"/>
        </p:xfrm>
        <a:graphic>
          <a:graphicData uri="http://schemas.openxmlformats.org/presentationml/2006/ole">
            <p:oleObj spid="_x0000_s40969" name="Equation" r:id="rId9" imgW="558720" imgH="20304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stCxn id="27" idx="3"/>
            <a:endCxn id="6" idx="1"/>
          </p:cNvCxnSpPr>
          <p:nvPr/>
        </p:nvCxnSpPr>
        <p:spPr>
          <a:xfrm flipV="1">
            <a:off x="2195736" y="3212976"/>
            <a:ext cx="1503784" cy="21602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7" idx="1"/>
          </p:cNvCxnSpPr>
          <p:nvPr/>
        </p:nvCxnSpPr>
        <p:spPr>
          <a:xfrm flipV="1">
            <a:off x="2195736" y="4725144"/>
            <a:ext cx="1512168" cy="6480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8" idx="1"/>
          </p:cNvCxnSpPr>
          <p:nvPr/>
        </p:nvCxnSpPr>
        <p:spPr>
          <a:xfrm>
            <a:off x="2195736" y="5373216"/>
            <a:ext cx="1503784" cy="9361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851920" y="5013176"/>
          <a:ext cx="884237" cy="371475"/>
        </p:xfrm>
        <a:graphic>
          <a:graphicData uri="http://schemas.openxmlformats.org/presentationml/2006/ole">
            <p:oleObj spid="_x0000_s40970" name="Equation" r:id="rId10" imgW="1091880" imgH="45720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77158" y="1403484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observed data are </a:t>
            </a:r>
            <a:r>
              <a:rPr lang="en-US" dirty="0" err="1" smtClean="0"/>
              <a:t>i.i.d</a:t>
            </a:r>
            <a:r>
              <a:rPr lang="en-US" dirty="0" smtClean="0"/>
              <a:t>.:</a:t>
            </a:r>
            <a:endParaRPr lang="en-US" dirty="0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034194" y="1464052"/>
          <a:ext cx="792088" cy="302410"/>
        </p:xfrm>
        <a:graphic>
          <a:graphicData uri="http://schemas.openxmlformats.org/presentationml/2006/ole">
            <p:oleObj spid="_x0000_s40971" name="Equation" r:id="rId11" imgW="596880" imgH="228600" progId="Equation.3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33798" y="1412776"/>
            <a:ext cx="340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same mean      and variance </a:t>
            </a:r>
            <a:endParaRPr lang="en-US" dirty="0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528419" y="1484784"/>
          <a:ext cx="254000" cy="274637"/>
        </p:xfrm>
        <a:graphic>
          <a:graphicData uri="http://schemas.openxmlformats.org/presentationml/2006/ole">
            <p:oleObj spid="_x0000_s40972" name="Equation" r:id="rId12" imgW="152280" imgH="164880" progId="Equation.3">
              <p:embed/>
            </p:oleObj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7040587" y="1412776"/>
          <a:ext cx="339725" cy="336550"/>
        </p:xfrm>
        <a:graphic>
          <a:graphicData uri="http://schemas.openxmlformats.org/presentationml/2006/ole">
            <p:oleObj spid="_x0000_s40973" name="Equation" r:id="rId13" imgW="203040" imgH="203040" progId="Equation.3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28184" y="1916832"/>
            <a:ext cx="164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estimation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6444208" y="29249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Exact method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452592" y="4437112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Asymptotical method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444208" y="6021288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method</a:t>
            </a:r>
            <a:endParaRPr lang="en-US" sz="1400" dirty="0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228184" y="3573016"/>
          <a:ext cx="1612900" cy="228600"/>
        </p:xfrm>
        <a:graphic>
          <a:graphicData uri="http://schemas.openxmlformats.org/presentationml/2006/ole">
            <p:oleObj spid="_x0000_s40974" name="Equation" r:id="rId14" imgW="1612800" imgH="228600" progId="Equation.3">
              <p:embed/>
            </p:oleObj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6608763" y="5075238"/>
          <a:ext cx="987425" cy="392112"/>
        </p:xfrm>
        <a:graphic>
          <a:graphicData uri="http://schemas.openxmlformats.org/presentationml/2006/ole">
            <p:oleObj spid="_x0000_s40975" name="Equation" r:id="rId15" imgW="1218960" imgH="482400" progId="Equation.3">
              <p:embed/>
            </p:oleObj>
          </a:graphicData>
        </a:graphic>
      </p:graphicFrame>
      <p:cxnSp>
        <p:nvCxnSpPr>
          <p:cNvPr id="70" name="Straight Arrow Connector 69"/>
          <p:cNvCxnSpPr>
            <a:stCxn id="7" idx="3"/>
            <a:endCxn id="57" idx="1"/>
          </p:cNvCxnSpPr>
          <p:nvPr/>
        </p:nvCxnSpPr>
        <p:spPr>
          <a:xfrm>
            <a:off x="4923656" y="4725144"/>
            <a:ext cx="152893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6228184" y="6620277"/>
          <a:ext cx="1656184" cy="237723"/>
        </p:xfrm>
        <a:graphic>
          <a:graphicData uri="http://schemas.openxmlformats.org/presentationml/2006/ole">
            <p:oleObj spid="_x0000_s40976" name="Equation" r:id="rId16" imgW="1765080" imgH="253800" progId="Equation.3">
              <p:embed/>
            </p:oleObj>
          </a:graphicData>
        </a:graphic>
      </p:graphicFrame>
      <p:cxnSp>
        <p:nvCxnSpPr>
          <p:cNvPr id="45" name="Straight Arrow Connector 44"/>
          <p:cNvCxnSpPr>
            <a:stCxn id="8" idx="3"/>
            <a:endCxn id="58" idx="1"/>
          </p:cNvCxnSpPr>
          <p:nvPr/>
        </p:nvCxnSpPr>
        <p:spPr>
          <a:xfrm>
            <a:off x="4915272" y="6309320"/>
            <a:ext cx="152893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6084168" y="116632"/>
          <a:ext cx="1698625" cy="657225"/>
        </p:xfrm>
        <a:graphic>
          <a:graphicData uri="http://schemas.openxmlformats.org/presentationml/2006/ole">
            <p:oleObj spid="_x0000_s40977" name="Equation" r:id="rId17" imgW="1117440" imgH="431640" progId="Equation.3">
              <p:embed/>
            </p:oleObj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6338888" y="900113"/>
          <a:ext cx="1331912" cy="385762"/>
        </p:xfrm>
        <a:graphic>
          <a:graphicData uri="http://schemas.openxmlformats.org/presentationml/2006/ole">
            <p:oleObj spid="_x0000_s40978" name="Equation" r:id="rId18" imgW="8762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46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Microsoft Equation 3.0</vt:lpstr>
      <vt:lpstr>Point &amp; Interval Estimation</vt:lpstr>
      <vt:lpstr>Overview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352</cp:revision>
  <dcterms:created xsi:type="dcterms:W3CDTF">2016-07-11T01:57:35Z</dcterms:created>
  <dcterms:modified xsi:type="dcterms:W3CDTF">2016-09-23T10:07:47Z</dcterms:modified>
</cp:coreProperties>
</file>