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95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7" r:id="rId33"/>
    <p:sldId id="292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484785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337720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1484784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79" y="4337719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195302" y="2880320"/>
            <a:ext cx="0" cy="72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5736" y="3600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664" y="484352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90750" y="1836762"/>
            <a:ext cx="1004888" cy="1764506"/>
          </a:xfrm>
          <a:custGeom>
            <a:avLst/>
            <a:gdLst>
              <a:gd name="connsiteX0" fmla="*/ 0 w 1004888"/>
              <a:gd name="connsiteY0" fmla="*/ 1764506 h 1764506"/>
              <a:gd name="connsiteX1" fmla="*/ 107156 w 1004888"/>
              <a:gd name="connsiteY1" fmla="*/ 1750219 h 1764506"/>
              <a:gd name="connsiteX2" fmla="*/ 178594 w 1004888"/>
              <a:gd name="connsiteY2" fmla="*/ 1709738 h 1764506"/>
              <a:gd name="connsiteX3" fmla="*/ 226219 w 1004888"/>
              <a:gd name="connsiteY3" fmla="*/ 1666875 h 1764506"/>
              <a:gd name="connsiteX4" fmla="*/ 261938 w 1004888"/>
              <a:gd name="connsiteY4" fmla="*/ 1614488 h 1764506"/>
              <a:gd name="connsiteX5" fmla="*/ 302419 w 1004888"/>
              <a:gd name="connsiteY5" fmla="*/ 1531144 h 1764506"/>
              <a:gd name="connsiteX6" fmla="*/ 352425 w 1004888"/>
              <a:gd name="connsiteY6" fmla="*/ 1412081 h 1764506"/>
              <a:gd name="connsiteX7" fmla="*/ 392906 w 1004888"/>
              <a:gd name="connsiteY7" fmla="*/ 1238250 h 1764506"/>
              <a:gd name="connsiteX8" fmla="*/ 452438 w 1004888"/>
              <a:gd name="connsiteY8" fmla="*/ 1007269 h 1764506"/>
              <a:gd name="connsiteX9" fmla="*/ 500063 w 1004888"/>
              <a:gd name="connsiteY9" fmla="*/ 776288 h 1764506"/>
              <a:gd name="connsiteX10" fmla="*/ 554831 w 1004888"/>
              <a:gd name="connsiteY10" fmla="*/ 502444 h 1764506"/>
              <a:gd name="connsiteX11" fmla="*/ 607219 w 1004888"/>
              <a:gd name="connsiteY11" fmla="*/ 280988 h 1764506"/>
              <a:gd name="connsiteX12" fmla="*/ 642938 w 1004888"/>
              <a:gd name="connsiteY12" fmla="*/ 138113 h 1764506"/>
              <a:gd name="connsiteX13" fmla="*/ 671513 w 1004888"/>
              <a:gd name="connsiteY13" fmla="*/ 42863 h 1764506"/>
              <a:gd name="connsiteX14" fmla="*/ 707231 w 1004888"/>
              <a:gd name="connsiteY14" fmla="*/ 0 h 1764506"/>
              <a:gd name="connsiteX15" fmla="*/ 742950 w 1004888"/>
              <a:gd name="connsiteY15" fmla="*/ 0 h 1764506"/>
              <a:gd name="connsiteX16" fmla="*/ 790575 w 1004888"/>
              <a:gd name="connsiteY16" fmla="*/ 59531 h 1764506"/>
              <a:gd name="connsiteX17" fmla="*/ 821531 w 1004888"/>
              <a:gd name="connsiteY17" fmla="*/ 150019 h 1764506"/>
              <a:gd name="connsiteX18" fmla="*/ 873919 w 1004888"/>
              <a:gd name="connsiteY18" fmla="*/ 338138 h 1764506"/>
              <a:gd name="connsiteX19" fmla="*/ 921544 w 1004888"/>
              <a:gd name="connsiteY19" fmla="*/ 571500 h 1764506"/>
              <a:gd name="connsiteX20" fmla="*/ 952500 w 1004888"/>
              <a:gd name="connsiteY20" fmla="*/ 766763 h 1764506"/>
              <a:gd name="connsiteX21" fmla="*/ 992981 w 1004888"/>
              <a:gd name="connsiteY21" fmla="*/ 952500 h 1764506"/>
              <a:gd name="connsiteX22" fmla="*/ 1004888 w 1004888"/>
              <a:gd name="connsiteY22" fmla="*/ 1000125 h 1764506"/>
              <a:gd name="connsiteX23" fmla="*/ 1004888 w 1004888"/>
              <a:gd name="connsiteY23" fmla="*/ 1762125 h 1764506"/>
              <a:gd name="connsiteX24" fmla="*/ 0 w 1004888"/>
              <a:gd name="connsiteY24" fmla="*/ 1764506 h 17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888" h="1764506">
                <a:moveTo>
                  <a:pt x="0" y="1764506"/>
                </a:moveTo>
                <a:lnTo>
                  <a:pt x="107156" y="1750219"/>
                </a:lnTo>
                <a:lnTo>
                  <a:pt x="178594" y="1709738"/>
                </a:lnTo>
                <a:lnTo>
                  <a:pt x="226219" y="1666875"/>
                </a:lnTo>
                <a:lnTo>
                  <a:pt x="261938" y="1614488"/>
                </a:lnTo>
                <a:lnTo>
                  <a:pt x="302419" y="1531144"/>
                </a:lnTo>
                <a:lnTo>
                  <a:pt x="352425" y="1412081"/>
                </a:lnTo>
                <a:lnTo>
                  <a:pt x="392906" y="1238250"/>
                </a:lnTo>
                <a:lnTo>
                  <a:pt x="452438" y="1007269"/>
                </a:lnTo>
                <a:lnTo>
                  <a:pt x="500063" y="776288"/>
                </a:lnTo>
                <a:lnTo>
                  <a:pt x="554831" y="502444"/>
                </a:lnTo>
                <a:lnTo>
                  <a:pt x="607219" y="280988"/>
                </a:lnTo>
                <a:lnTo>
                  <a:pt x="642938" y="138113"/>
                </a:lnTo>
                <a:lnTo>
                  <a:pt x="671513" y="42863"/>
                </a:lnTo>
                <a:lnTo>
                  <a:pt x="707231" y="0"/>
                </a:lnTo>
                <a:lnTo>
                  <a:pt x="742950" y="0"/>
                </a:lnTo>
                <a:lnTo>
                  <a:pt x="790575" y="59531"/>
                </a:lnTo>
                <a:lnTo>
                  <a:pt x="821531" y="150019"/>
                </a:lnTo>
                <a:lnTo>
                  <a:pt x="873919" y="338138"/>
                </a:lnTo>
                <a:lnTo>
                  <a:pt x="921544" y="571500"/>
                </a:lnTo>
                <a:lnTo>
                  <a:pt x="952500" y="766763"/>
                </a:lnTo>
                <a:lnTo>
                  <a:pt x="992981" y="952500"/>
                </a:lnTo>
                <a:lnTo>
                  <a:pt x="1004888" y="1000125"/>
                </a:lnTo>
                <a:lnTo>
                  <a:pt x="1004888" y="1762125"/>
                </a:lnTo>
                <a:lnTo>
                  <a:pt x="0" y="1764506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7974" y="28803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7974" y="46177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08304" y="3494208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312" y="33123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0.0175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772234" y="4881346"/>
            <a:ext cx="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35028" y="3519846"/>
            <a:ext cx="1698914" cy="85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66424" y="4615312"/>
            <a:ext cx="10544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602146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2700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積分</a:t>
            </a:r>
            <a:endParaRPr lang="en-US" sz="1200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490578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71132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微分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1.33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6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3.25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0.02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7884368" y="1124744"/>
            <a:ext cx="1152128" cy="432048"/>
          </a:xfrm>
          <a:prstGeom prst="wedgeRectCallout">
            <a:avLst>
              <a:gd name="adj1" fmla="val -86601"/>
              <a:gd name="adj2" fmla="val 549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</a:t>
            </a:r>
            <a:r>
              <a:rPr lang="zh-TW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TW" sz="800" dirty="0" smtClean="0">
                <a:solidFill>
                  <a:srgbClr val="FF0000"/>
                </a:solidFill>
              </a:rPr>
              <a:t>integrate</a:t>
            </a:r>
            <a:r>
              <a:rPr lang="zh-TW" altLang="en-US" sz="800" dirty="0" smtClean="0">
                <a:solidFill>
                  <a:srgbClr val="FF0000"/>
                </a:solidFill>
              </a:rPr>
              <a:t>算這個有困難。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{TBD}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2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4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</a:t>
            </a:r>
            <a:r>
              <a:rPr lang="en-US" sz="1200" dirty="0" smtClean="0"/>
              <a:t>.25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81128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1/2/4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1/2/4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1/2/4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0.5/2/8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隨機過程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由數學式而來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22608"/>
            <a:ext cx="26196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0.011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0.5/0.5/0.5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0.011/0.036/0.083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0.00039/0.00331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0.00039/0.00331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0.25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0/0/0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0.25/1/25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923" y="4725144"/>
            <a:ext cx="3724077" cy="9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0.443/0.886/1.339/2.719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0.054/0.215/0.237/0.582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2.659/2.679/2.719/2.755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1.931/0.948/0.581/0.398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70774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429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7809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0.443/0.886/1.329/1.772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0.054/0.215/0.483/0.858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discrete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pmf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pdf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機率如果可以，要等價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溫習</a:t>
            </a:r>
            <a:endParaRPr lang="en-US" altLang="zh-TW" dirty="0" smtClean="0"/>
          </a:p>
          <a:p>
            <a:pPr lvl="1" algn="just"/>
            <a:r>
              <a:rPr lang="en-US" dirty="0" smtClean="0"/>
              <a:t>Normal approximation to the Binomial (LNp.6-36)</a:t>
            </a:r>
          </a:p>
          <a:p>
            <a:pPr lvl="1" algn="just"/>
            <a:r>
              <a:rPr lang="en-US" dirty="0" smtClean="0"/>
              <a:t>Continuity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r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3773</Words>
  <Application>Microsoft Office PowerPoint</Application>
  <PresentationFormat>On-screen Show (4:3)</PresentationFormat>
  <Paragraphs>677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pdf and cdf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Overview</vt:lpstr>
      <vt:lpstr>Todo</vt:lpstr>
      <vt:lpstr>Joint distribution</vt:lpstr>
      <vt:lpstr>Joint PDF</vt:lpstr>
      <vt:lpstr>Joint CDF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240</cp:revision>
  <dcterms:created xsi:type="dcterms:W3CDTF">2016-07-11T01:57:35Z</dcterms:created>
  <dcterms:modified xsi:type="dcterms:W3CDTF">2016-08-08T02:25:30Z</dcterms:modified>
</cp:coreProperties>
</file>