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F88A94-1FCC-4640-8957-2ABB2914DCB0}" v="16" dt="2025-01-23T12:47:20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45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voss, Andreas" userId="9f4fb3d4-91db-426c-8e37-9ad8e4080a16" providerId="ADAL" clId="{FDF88A94-1FCC-4640-8957-2ABB2914DCB0}"/>
    <pc:docChg chg="undo custSel modSld">
      <pc:chgData name="Pasvoss, Andreas" userId="9f4fb3d4-91db-426c-8e37-9ad8e4080a16" providerId="ADAL" clId="{FDF88A94-1FCC-4640-8957-2ABB2914DCB0}" dt="2025-01-23T12:56:19.926" v="478" actId="1076"/>
      <pc:docMkLst>
        <pc:docMk/>
      </pc:docMkLst>
      <pc:sldChg chg="addSp delSp modSp mod setBg">
        <pc:chgData name="Pasvoss, Andreas" userId="9f4fb3d4-91db-426c-8e37-9ad8e4080a16" providerId="ADAL" clId="{FDF88A94-1FCC-4640-8957-2ABB2914DCB0}" dt="2025-01-23T12:56:19.926" v="478" actId="1076"/>
        <pc:sldMkLst>
          <pc:docMk/>
          <pc:sldMk cId="2437144718" sldId="256"/>
        </pc:sldMkLst>
        <pc:spChg chg="add mod">
          <ac:chgData name="Pasvoss, Andreas" userId="9f4fb3d4-91db-426c-8e37-9ad8e4080a16" providerId="ADAL" clId="{FDF88A94-1FCC-4640-8957-2ABB2914DCB0}" dt="2025-01-23T11:04:58.260" v="145" actId="1076"/>
          <ac:spMkLst>
            <pc:docMk/>
            <pc:sldMk cId="2437144718" sldId="256"/>
            <ac:spMk id="10" creationId="{47474C40-2E15-1E04-DF7A-68E9D622A9C0}"/>
          </ac:spMkLst>
        </pc:spChg>
        <pc:spChg chg="add del mod">
          <ac:chgData name="Pasvoss, Andreas" userId="9f4fb3d4-91db-426c-8e37-9ad8e4080a16" providerId="ADAL" clId="{FDF88A94-1FCC-4640-8957-2ABB2914DCB0}" dt="2025-01-23T12:48:08.103" v="475" actId="1076"/>
          <ac:spMkLst>
            <pc:docMk/>
            <pc:sldMk cId="2437144718" sldId="256"/>
            <ac:spMk id="11" creationId="{76361EE7-7D15-5CAC-2185-9E3193458F02}"/>
          </ac:spMkLst>
        </pc:spChg>
        <pc:spChg chg="add del">
          <ac:chgData name="Pasvoss, Andreas" userId="9f4fb3d4-91db-426c-8e37-9ad8e4080a16" providerId="ADAL" clId="{FDF88A94-1FCC-4640-8957-2ABB2914DCB0}" dt="2025-01-23T11:14:42.798" v="272" actId="478"/>
          <ac:spMkLst>
            <pc:docMk/>
            <pc:sldMk cId="2437144718" sldId="256"/>
            <ac:spMk id="12" creationId="{155F7DA6-63E5-C834-FDEB-ED1360ECA6E2}"/>
          </ac:spMkLst>
        </pc:spChg>
        <pc:spChg chg="add del">
          <ac:chgData name="Pasvoss, Andreas" userId="9f4fb3d4-91db-426c-8e37-9ad8e4080a16" providerId="ADAL" clId="{FDF88A94-1FCC-4640-8957-2ABB2914DCB0}" dt="2025-01-23T11:14:42.100" v="271" actId="478"/>
          <ac:spMkLst>
            <pc:docMk/>
            <pc:sldMk cId="2437144718" sldId="256"/>
            <ac:spMk id="13" creationId="{9F08C268-3E2A-17E8-E342-948E84568FD4}"/>
          </ac:spMkLst>
        </pc:spChg>
        <pc:spChg chg="add mod">
          <ac:chgData name="Pasvoss, Andreas" userId="9f4fb3d4-91db-426c-8e37-9ad8e4080a16" providerId="ADAL" clId="{FDF88A94-1FCC-4640-8957-2ABB2914DCB0}" dt="2025-01-23T11:24:44.315" v="450" actId="1076"/>
          <ac:spMkLst>
            <pc:docMk/>
            <pc:sldMk cId="2437144718" sldId="256"/>
            <ac:spMk id="18" creationId="{AEECFB14-5617-7D37-6967-0A8D680E6F4A}"/>
          </ac:spMkLst>
        </pc:spChg>
        <pc:spChg chg="add del mod">
          <ac:chgData name="Pasvoss, Andreas" userId="9f4fb3d4-91db-426c-8e37-9ad8e4080a16" providerId="ADAL" clId="{FDF88A94-1FCC-4640-8957-2ABB2914DCB0}" dt="2025-01-23T12:47:20.648" v="474" actId="478"/>
          <ac:spMkLst>
            <pc:docMk/>
            <pc:sldMk cId="2437144718" sldId="256"/>
            <ac:spMk id="19" creationId="{11C7EE1C-6BA7-2CE4-9132-0E60CAFB00DC}"/>
          </ac:spMkLst>
        </pc:spChg>
        <pc:spChg chg="add del mod">
          <ac:chgData name="Pasvoss, Andreas" userId="9f4fb3d4-91db-426c-8e37-9ad8e4080a16" providerId="ADAL" clId="{FDF88A94-1FCC-4640-8957-2ABB2914DCB0}" dt="2025-01-23T12:47:15.207" v="473" actId="478"/>
          <ac:spMkLst>
            <pc:docMk/>
            <pc:sldMk cId="2437144718" sldId="256"/>
            <ac:spMk id="20" creationId="{D422AC49-5B75-7C71-F0BA-8A9F32869F76}"/>
          </ac:spMkLst>
        </pc:spChg>
        <pc:spChg chg="add mod">
          <ac:chgData name="Pasvoss, Andreas" userId="9f4fb3d4-91db-426c-8e37-9ad8e4080a16" providerId="ADAL" clId="{FDF88A94-1FCC-4640-8957-2ABB2914DCB0}" dt="2025-01-23T11:25:39.758" v="471" actId="20577"/>
          <ac:spMkLst>
            <pc:docMk/>
            <pc:sldMk cId="2437144718" sldId="256"/>
            <ac:spMk id="21" creationId="{C3329F05-2DF8-EF3C-A798-1CF68B214B45}"/>
          </ac:spMkLst>
        </pc:spChg>
        <pc:picChg chg="mod">
          <ac:chgData name="Pasvoss, Andreas" userId="9f4fb3d4-91db-426c-8e37-9ad8e4080a16" providerId="ADAL" clId="{FDF88A94-1FCC-4640-8957-2ABB2914DCB0}" dt="2025-01-23T11:06:46.108" v="222" actId="1036"/>
          <ac:picMkLst>
            <pc:docMk/>
            <pc:sldMk cId="2437144718" sldId="256"/>
            <ac:picMk id="5" creationId="{7A348C4E-E653-0DE4-4CF2-DD6027D5937B}"/>
          </ac:picMkLst>
        </pc:picChg>
        <pc:picChg chg="mod">
          <ac:chgData name="Pasvoss, Andreas" userId="9f4fb3d4-91db-426c-8e37-9ad8e4080a16" providerId="ADAL" clId="{FDF88A94-1FCC-4640-8957-2ABB2914DCB0}" dt="2025-01-23T11:06:46.108" v="222" actId="1036"/>
          <ac:picMkLst>
            <pc:docMk/>
            <pc:sldMk cId="2437144718" sldId="256"/>
            <ac:picMk id="7" creationId="{B7042B86-2973-CA0E-FC73-EAACAACE3D6E}"/>
          </ac:picMkLst>
        </pc:picChg>
        <pc:picChg chg="add mod">
          <ac:chgData name="Pasvoss, Andreas" userId="9f4fb3d4-91db-426c-8e37-9ad8e4080a16" providerId="ADAL" clId="{FDF88A94-1FCC-4640-8957-2ABB2914DCB0}" dt="2025-01-23T11:06:46.108" v="222" actId="1036"/>
          <ac:picMkLst>
            <pc:docMk/>
            <pc:sldMk cId="2437144718" sldId="256"/>
            <ac:picMk id="9" creationId="{57DD2003-244F-F39C-D881-86D6F202F426}"/>
          </ac:picMkLst>
        </pc:picChg>
        <pc:picChg chg="add del mod ord modCrop">
          <ac:chgData name="Pasvoss, Andreas" userId="9f4fb3d4-91db-426c-8e37-9ad8e4080a16" providerId="ADAL" clId="{FDF88A94-1FCC-4640-8957-2ABB2914DCB0}" dt="2025-01-23T11:14:41.726" v="270" actId="22"/>
          <ac:picMkLst>
            <pc:docMk/>
            <pc:sldMk cId="2437144718" sldId="256"/>
            <ac:picMk id="15" creationId="{11ECC2E3-CA61-1042-2CB2-421E4D367A1D}"/>
          </ac:picMkLst>
        </pc:picChg>
        <pc:picChg chg="add mod ord">
          <ac:chgData name="Pasvoss, Andreas" userId="9f4fb3d4-91db-426c-8e37-9ad8e4080a16" providerId="ADAL" clId="{FDF88A94-1FCC-4640-8957-2ABB2914DCB0}" dt="2025-01-23T12:56:19.926" v="478" actId="1076"/>
          <ac:picMkLst>
            <pc:docMk/>
            <pc:sldMk cId="2437144718" sldId="256"/>
            <ac:picMk id="17" creationId="{D70D6D8C-8C04-0AAD-052A-45B389B2FD48}"/>
          </ac:picMkLst>
        </pc:picChg>
      </pc:sldChg>
    </pc:docChg>
  </pc:docChgLst>
  <pc:docChgLst>
    <pc:chgData name="Pasvoss, Andreas" userId="9f4fb3d4-91db-426c-8e37-9ad8e4080a16" providerId="ADAL" clId="{E535EEAC-0504-49AC-BC52-2BB0DE0E7262}"/>
    <pc:docChg chg="undo custSel modSld">
      <pc:chgData name="Pasvoss, Andreas" userId="9f4fb3d4-91db-426c-8e37-9ad8e4080a16" providerId="ADAL" clId="{E535EEAC-0504-49AC-BC52-2BB0DE0E7262}" dt="2025-01-23T15:35:41.410" v="49" actId="1076"/>
      <pc:docMkLst>
        <pc:docMk/>
      </pc:docMkLst>
      <pc:sldChg chg="addSp modSp mod">
        <pc:chgData name="Pasvoss, Andreas" userId="9f4fb3d4-91db-426c-8e37-9ad8e4080a16" providerId="ADAL" clId="{E535EEAC-0504-49AC-BC52-2BB0DE0E7262}" dt="2025-01-23T15:35:41.410" v="49" actId="1076"/>
        <pc:sldMkLst>
          <pc:docMk/>
          <pc:sldMk cId="2437144718" sldId="256"/>
        </pc:sldMkLst>
        <pc:spChg chg="add mod">
          <ac:chgData name="Pasvoss, Andreas" userId="9f4fb3d4-91db-426c-8e37-9ad8e4080a16" providerId="ADAL" clId="{E535EEAC-0504-49AC-BC52-2BB0DE0E7262}" dt="2025-01-23T15:29:19.145" v="19" actId="20577"/>
          <ac:spMkLst>
            <pc:docMk/>
            <pc:sldMk cId="2437144718" sldId="256"/>
            <ac:spMk id="13" creationId="{BC0CAFC9-C862-4174-A553-C23B2F8C5676}"/>
          </ac:spMkLst>
        </pc:spChg>
        <pc:spChg chg="add mod">
          <ac:chgData name="Pasvoss, Andreas" userId="9f4fb3d4-91db-426c-8e37-9ad8e4080a16" providerId="ADAL" clId="{E535EEAC-0504-49AC-BC52-2BB0DE0E7262}" dt="2025-01-23T15:35:41.410" v="49" actId="1076"/>
          <ac:spMkLst>
            <pc:docMk/>
            <pc:sldMk cId="2437144718" sldId="256"/>
            <ac:spMk id="14" creationId="{87FE1183-3F71-4450-AE49-48AF12DBC660}"/>
          </ac:spMkLst>
        </pc:spChg>
        <pc:spChg chg="mod">
          <ac:chgData name="Pasvoss, Andreas" userId="9f4fb3d4-91db-426c-8e37-9ad8e4080a16" providerId="ADAL" clId="{E535EEAC-0504-49AC-BC52-2BB0DE0E7262}" dt="2025-01-23T15:30:28.574" v="21" actId="14100"/>
          <ac:spMkLst>
            <pc:docMk/>
            <pc:sldMk cId="2437144718" sldId="256"/>
            <ac:spMk id="18" creationId="{AEECFB14-5617-7D37-6967-0A8D680E6F4A}"/>
          </ac:spMkLst>
        </pc:spChg>
        <pc:picChg chg="mod">
          <ac:chgData name="Pasvoss, Andreas" userId="9f4fb3d4-91db-426c-8e37-9ad8e4080a16" providerId="ADAL" clId="{E535EEAC-0504-49AC-BC52-2BB0DE0E7262}" dt="2025-01-23T15:31:21.618" v="23" actId="1076"/>
          <ac:picMkLst>
            <pc:docMk/>
            <pc:sldMk cId="2437144718" sldId="256"/>
            <ac:picMk id="17" creationId="{D70D6D8C-8C04-0AAD-052A-45B389B2FD4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2B262-FC46-7D9A-5BD1-2B3158F0E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652B39-42D0-948E-20AA-3A1444162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B6683C-51DA-8351-7641-41F552E01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6BB3-294A-4900-A939-712D13CBA692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91C5AC-A718-9D8C-9B1C-212FF28E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215D82-0FD3-64C4-94D4-29F270C0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1346-5BDA-403F-893E-94F31B19AD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37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E9C65-4CD2-88CB-996D-CE1B8828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767BF5-0C5A-B345-A495-D2DEC0AFC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61242C-4E4B-6DBA-717D-3E7BD4873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6BB3-294A-4900-A939-712D13CBA692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C7F031-F97E-2E64-B06C-9ECE39F4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05FD4E-C6F9-25FA-D2DD-000542ED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1346-5BDA-403F-893E-94F31B19AD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65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20E2CD8-064A-5AFA-E8BD-A09A90772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4788D7-B162-E7BC-46FA-16C8316D3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37FC81-63DC-EDD9-EEC9-C4561992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6BB3-294A-4900-A939-712D13CBA692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0216AB-A836-5BA8-CF36-8FC3CEFE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80A529-85A5-FC75-0F84-EBCBC8E8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1346-5BDA-403F-893E-94F31B19AD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74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CE408-D639-3D9C-B2DE-D1A888F5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BD7D3E-E5FE-5B28-F124-C08B03BAF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0E764F-50DB-6678-E70D-5E2D2DBD2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6BB3-294A-4900-A939-712D13CBA692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EE3AD3-B864-2480-FC3B-109D48D0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FEFFBE-DC5A-68C5-B728-56B4CE62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1346-5BDA-403F-893E-94F31B19AD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81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1F492-7D3E-5D78-61AD-954698ABA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279628-25A7-5929-1FD5-68F70C012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09C6F8-A753-254B-11FD-581C2B53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6BB3-294A-4900-A939-712D13CBA692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4F6692-4E2F-AA0F-6C50-83429343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C5BEAA-0AAF-8341-530E-7156958D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1346-5BDA-403F-893E-94F31B19AD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37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17460-7C33-931E-6C41-F74E2AFC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C0EB51-E2A6-301A-F7C9-E66C80E6D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6CD8E9-6A67-52A1-11B1-66C7F4345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E27792-2313-72DB-5171-8C498B4F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6BB3-294A-4900-A939-712D13CBA692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BE475A-BB7B-6450-10D0-DAFA88B8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00E2EB-4F73-1250-0FAE-89575356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1346-5BDA-403F-893E-94F31B19AD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88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B8B16-CBB4-1A5F-8DFA-6ACCCAD6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4A6723-E984-586B-E5D6-3DBBB8BD9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BB6728-5FFB-1F1D-5ACB-5E3E0D0E5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0DA499D-F92A-5A7A-8FC0-E7439ECC0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8B7A94D-C10F-E509-5CF2-5A504E183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019968-BA03-ECDB-482F-68BFDBB4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6BB3-294A-4900-A939-712D13CBA692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A5980B4-DB45-85D8-7ED3-79D1C005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5E26BA9-1CEF-D6E7-4BBE-10AD3936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1346-5BDA-403F-893E-94F31B19AD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72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5B190-ED95-6F82-5D9F-05C49C63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452B2A-33DF-7FFB-9E50-64BF91A46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6BB3-294A-4900-A939-712D13CBA692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19EB7C-5F3F-E811-FA9B-48396EB1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51DC56-61C6-7DE7-6695-A3C14071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1346-5BDA-403F-893E-94F31B19AD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79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9AB9B7-E6B7-FEAA-C4B1-FCC2A7308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6BB3-294A-4900-A939-712D13CBA692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5270B6-EA5F-4BF2-35A8-BF866FAF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77794D-F098-5018-BDA6-7B7CD2A3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1346-5BDA-403F-893E-94F31B19AD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94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D92B7-9CE7-D615-44F6-B359CE716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DD3985-9F85-700E-8156-ECBA16DAA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AF15A5-0831-D90C-01AE-210601D7E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4815AD-3AB2-6466-AAA7-334581AD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6BB3-294A-4900-A939-712D13CBA692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A093-691A-6416-1A1D-CFF660C8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170F86-BF12-BBC3-E6C3-E9B6100A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1346-5BDA-403F-893E-94F31B19AD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70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A38044-613A-28B4-9B55-95910174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C83AFD-4573-8B93-7755-1BEDB8BDD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6D90BB-BCAA-E770-D22A-0332A881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C79A8B-3578-6C60-6B90-B878E323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6BB3-294A-4900-A939-712D13CBA692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B558CD-FDC1-F1D7-DEE1-A0BF3BE5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FC0290-7AC5-FB06-D1AD-9F9654F9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1346-5BDA-403F-893E-94F31B19AD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69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568014-3FA3-00B7-1BDC-8C4CC034B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9EBB29-83B3-9DC0-0B22-F4C3CC3B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998113-E487-42AE-AFAF-35946B315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BE6BB3-294A-4900-A939-712D13CBA692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0858B6-DB95-CF0B-A5D6-4719D7192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80BAFC-518D-FD63-56E4-24830BE73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E51346-5BDA-403F-893E-94F31B19AD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03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D70D6D8C-8C04-0AAD-052A-45B389B2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480" y="306934"/>
            <a:ext cx="1056496" cy="186476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A348C4E-E653-0DE4-4CF2-DD6027D59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204"/>
          <a:stretch/>
        </p:blipFill>
        <p:spPr>
          <a:xfrm>
            <a:off x="94075" y="747192"/>
            <a:ext cx="4524616" cy="79966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7042B86-2973-CA0E-FC73-EAACAACE3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4" y="1546860"/>
            <a:ext cx="2979419" cy="70104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7DD2003-244F-F39C-D881-86D6F202F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7772" y="1546860"/>
            <a:ext cx="3061417" cy="70104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47474C40-2E15-1E04-DF7A-68E9D622A9C0}"/>
              </a:ext>
            </a:extLst>
          </p:cNvPr>
          <p:cNvSpPr/>
          <p:nvPr/>
        </p:nvSpPr>
        <p:spPr>
          <a:xfrm>
            <a:off x="57007" y="2361768"/>
            <a:ext cx="1289685" cy="104076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 err="1">
                <a:solidFill>
                  <a:schemeClr val="tx1"/>
                </a:solidFill>
              </a:rPr>
              <a:t>Exception</a:t>
            </a:r>
            <a:endParaRPr lang="de-DE" sz="1000" b="1" dirty="0">
              <a:solidFill>
                <a:schemeClr val="tx1"/>
              </a:solidFill>
            </a:endParaRPr>
          </a:p>
          <a:p>
            <a:r>
              <a:rPr lang="de-DE" sz="1000" dirty="0" err="1">
                <a:solidFill>
                  <a:schemeClr val="tx1"/>
                </a:solidFill>
              </a:rPr>
              <a:t>try</a:t>
            </a:r>
            <a:r>
              <a:rPr lang="de-DE" sz="1000" dirty="0">
                <a:solidFill>
                  <a:schemeClr val="tx1"/>
                </a:solidFill>
              </a:rPr>
              <a:t>:</a:t>
            </a:r>
          </a:p>
          <a:p>
            <a:r>
              <a:rPr lang="de-DE" sz="1000" dirty="0">
                <a:solidFill>
                  <a:schemeClr val="tx1"/>
                </a:solidFill>
              </a:rPr>
              <a:t>    </a:t>
            </a:r>
            <a:r>
              <a:rPr lang="de-DE" sz="1000" dirty="0" err="1">
                <a:solidFill>
                  <a:schemeClr val="tx1"/>
                </a:solidFill>
              </a:rPr>
              <a:t>erg</a:t>
            </a:r>
            <a:r>
              <a:rPr lang="de-DE" sz="1000" dirty="0">
                <a:solidFill>
                  <a:schemeClr val="tx1"/>
                </a:solidFill>
              </a:rPr>
              <a:t> = 10 / 0</a:t>
            </a:r>
          </a:p>
          <a:p>
            <a:r>
              <a:rPr lang="de-DE" sz="1000" dirty="0" err="1">
                <a:solidFill>
                  <a:schemeClr val="tx1"/>
                </a:solidFill>
              </a:rPr>
              <a:t>except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1000" dirty="0" err="1">
                <a:solidFill>
                  <a:schemeClr val="tx1"/>
                </a:solidFill>
              </a:rPr>
              <a:t>ZeroDivisionError</a:t>
            </a:r>
            <a:r>
              <a:rPr lang="de-DE" sz="1000" dirty="0">
                <a:solidFill>
                  <a:schemeClr val="tx1"/>
                </a:solidFill>
              </a:rPr>
              <a:t>:</a:t>
            </a:r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    </a:t>
            </a:r>
            <a:r>
              <a:rPr lang="de-DE" sz="1000" dirty="0" err="1">
                <a:solidFill>
                  <a:schemeClr val="tx1"/>
                </a:solidFill>
              </a:rPr>
              <a:t>print</a:t>
            </a:r>
            <a:r>
              <a:rPr lang="de-DE" sz="1000" dirty="0">
                <a:solidFill>
                  <a:schemeClr val="tx1"/>
                </a:solidFill>
              </a:rPr>
              <a:t>(‘Lampe an‘)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6361EE7-7D15-5CAC-2185-9E3193458F02}"/>
              </a:ext>
            </a:extLst>
          </p:cNvPr>
          <p:cNvSpPr/>
          <p:nvPr/>
        </p:nvSpPr>
        <p:spPr>
          <a:xfrm>
            <a:off x="94075" y="160884"/>
            <a:ext cx="4216942" cy="51729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>
                <a:solidFill>
                  <a:schemeClr val="tx1"/>
                </a:solidFill>
              </a:rPr>
              <a:t>Lambda regelt!</a:t>
            </a:r>
          </a:p>
          <a:p>
            <a:r>
              <a:rPr lang="de-DE" sz="1000" dirty="0" err="1">
                <a:solidFill>
                  <a:schemeClr val="tx1"/>
                </a:solidFill>
              </a:rPr>
              <a:t>add</a:t>
            </a:r>
            <a:r>
              <a:rPr lang="de-DE" sz="1000" dirty="0">
                <a:solidFill>
                  <a:schemeClr val="tx1"/>
                </a:solidFill>
              </a:rPr>
              <a:t> =</a:t>
            </a:r>
            <a:r>
              <a:rPr lang="de-DE" sz="1000" dirty="0" err="1">
                <a:solidFill>
                  <a:schemeClr val="tx1"/>
                </a:solidFill>
              </a:rPr>
              <a:t>lambda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1000" dirty="0" err="1">
                <a:solidFill>
                  <a:schemeClr val="tx1"/>
                </a:solidFill>
              </a:rPr>
              <a:t>x,y</a:t>
            </a:r>
            <a:r>
              <a:rPr lang="de-DE" sz="1000" dirty="0">
                <a:solidFill>
                  <a:schemeClr val="tx1"/>
                </a:solidFill>
              </a:rPr>
              <a:t>: x + y</a:t>
            </a:r>
          </a:p>
          <a:p>
            <a:r>
              <a:rPr lang="de-DE" sz="1000" dirty="0" err="1">
                <a:solidFill>
                  <a:schemeClr val="tx1"/>
                </a:solidFill>
              </a:rPr>
              <a:t>result</a:t>
            </a:r>
            <a:r>
              <a:rPr lang="de-DE" sz="1000" dirty="0">
                <a:solidFill>
                  <a:schemeClr val="tx1"/>
                </a:solidFill>
              </a:rPr>
              <a:t> = </a:t>
            </a:r>
            <a:r>
              <a:rPr lang="de-DE" sz="1000" dirty="0" err="1">
                <a:solidFill>
                  <a:schemeClr val="tx1"/>
                </a:solidFill>
              </a:rPr>
              <a:t>add</a:t>
            </a:r>
            <a:r>
              <a:rPr lang="de-DE" sz="1000" dirty="0">
                <a:solidFill>
                  <a:schemeClr val="tx1"/>
                </a:solidFill>
              </a:rPr>
              <a:t>(2,3)</a:t>
            </a:r>
          </a:p>
        </p:txBody>
      </p:sp>
      <p:sp>
        <p:nvSpPr>
          <p:cNvPr id="12" name="AutoShape 2" descr="Komisch aussehende cartoon Schlange tragen Brillen Vector Illustration  Stock-Vektorgrafik - Alamy">
            <a:extLst>
              <a:ext uri="{FF2B5EF4-FFF2-40B4-BE49-F238E27FC236}">
                <a16:creationId xmlns:a16="http://schemas.microsoft.com/office/drawing/2014/main" id="{155F7DA6-63E5-C834-FDEB-ED1360ECA6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EECFB14-5617-7D37-6967-0A8D680E6F4A}"/>
              </a:ext>
            </a:extLst>
          </p:cNvPr>
          <p:cNvSpPr/>
          <p:nvPr/>
        </p:nvSpPr>
        <p:spPr>
          <a:xfrm>
            <a:off x="3096575" y="3487826"/>
            <a:ext cx="2199326" cy="652374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 err="1">
                <a:solidFill>
                  <a:schemeClr val="tx1"/>
                </a:solidFill>
              </a:rPr>
              <a:t>Enumerate</a:t>
            </a:r>
            <a:endParaRPr lang="de-DE" sz="1000" b="1" dirty="0">
              <a:solidFill>
                <a:schemeClr val="tx1"/>
              </a:solidFill>
            </a:endParaRPr>
          </a:p>
          <a:p>
            <a:r>
              <a:rPr lang="de-DE" sz="1000" dirty="0" err="1">
                <a:solidFill>
                  <a:schemeClr val="tx1"/>
                </a:solidFill>
              </a:rPr>
              <a:t>for</a:t>
            </a:r>
            <a:r>
              <a:rPr lang="de-DE" sz="1000" dirty="0">
                <a:solidFill>
                  <a:schemeClr val="tx1"/>
                </a:solidFill>
              </a:rPr>
              <a:t> i, </a:t>
            </a:r>
            <a:r>
              <a:rPr lang="de-DE" sz="1000" dirty="0" err="1">
                <a:solidFill>
                  <a:schemeClr val="tx1"/>
                </a:solidFill>
              </a:rPr>
              <a:t>elem</a:t>
            </a:r>
            <a:r>
              <a:rPr lang="de-DE" sz="1000" dirty="0">
                <a:solidFill>
                  <a:schemeClr val="tx1"/>
                </a:solidFill>
              </a:rPr>
              <a:t> in </a:t>
            </a:r>
            <a:r>
              <a:rPr lang="de-DE" sz="1000" dirty="0" err="1">
                <a:solidFill>
                  <a:schemeClr val="tx1"/>
                </a:solidFill>
              </a:rPr>
              <a:t>enumarate</a:t>
            </a:r>
            <a:r>
              <a:rPr lang="de-DE" sz="1000" dirty="0">
                <a:solidFill>
                  <a:schemeClr val="tx1"/>
                </a:solidFill>
              </a:rPr>
              <a:t>(‘Gender H.‘):</a:t>
            </a:r>
          </a:p>
          <a:p>
            <a:r>
              <a:rPr lang="de-DE" sz="1000" dirty="0">
                <a:solidFill>
                  <a:schemeClr val="tx1"/>
                </a:solidFill>
              </a:rPr>
              <a:t># 0, G # 1,e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3329F05-2DF8-EF3C-A798-1CF68B214B45}"/>
              </a:ext>
            </a:extLst>
          </p:cNvPr>
          <p:cNvSpPr/>
          <p:nvPr/>
        </p:nvSpPr>
        <p:spPr>
          <a:xfrm>
            <a:off x="1423763" y="2361768"/>
            <a:ext cx="3872137" cy="1067232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>
                <a:solidFill>
                  <a:schemeClr val="tx1"/>
                </a:solidFill>
              </a:rPr>
              <a:t>Collections</a:t>
            </a:r>
          </a:p>
          <a:p>
            <a:r>
              <a:rPr lang="de-DE" sz="1000" dirty="0" err="1">
                <a:solidFill>
                  <a:schemeClr val="tx1"/>
                </a:solidFill>
              </a:rPr>
              <a:t>from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1000" dirty="0" err="1">
                <a:solidFill>
                  <a:schemeClr val="tx1"/>
                </a:solidFill>
              </a:rPr>
              <a:t>collections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1000" dirty="0" err="1">
                <a:solidFill>
                  <a:schemeClr val="tx1"/>
                </a:solidFill>
              </a:rPr>
              <a:t>import</a:t>
            </a:r>
            <a:r>
              <a:rPr lang="de-DE" sz="1000" dirty="0">
                <a:solidFill>
                  <a:schemeClr val="tx1"/>
                </a:solidFill>
              </a:rPr>
              <a:t> Counter</a:t>
            </a:r>
          </a:p>
          <a:p>
            <a:r>
              <a:rPr lang="de-DE" sz="1000" dirty="0" err="1">
                <a:solidFill>
                  <a:schemeClr val="tx1"/>
                </a:solidFill>
              </a:rPr>
              <a:t>colors</a:t>
            </a:r>
            <a:r>
              <a:rPr lang="de-DE" sz="1000" dirty="0">
                <a:solidFill>
                  <a:schemeClr val="tx1"/>
                </a:solidFill>
              </a:rPr>
              <a:t> = ['</a:t>
            </a:r>
            <a:r>
              <a:rPr lang="de-DE" sz="1000" dirty="0" err="1">
                <a:solidFill>
                  <a:schemeClr val="tx1"/>
                </a:solidFill>
              </a:rPr>
              <a:t>red</a:t>
            </a:r>
            <a:r>
              <a:rPr lang="de-DE" sz="1000" dirty="0">
                <a:solidFill>
                  <a:schemeClr val="tx1"/>
                </a:solidFill>
              </a:rPr>
              <a:t>', '</a:t>
            </a:r>
            <a:r>
              <a:rPr lang="de-DE" sz="1000" dirty="0" err="1">
                <a:solidFill>
                  <a:schemeClr val="tx1"/>
                </a:solidFill>
              </a:rPr>
              <a:t>blue</a:t>
            </a:r>
            <a:r>
              <a:rPr lang="de-DE" sz="1000" dirty="0">
                <a:solidFill>
                  <a:schemeClr val="tx1"/>
                </a:solidFill>
              </a:rPr>
              <a:t>', '</a:t>
            </a:r>
            <a:r>
              <a:rPr lang="de-DE" sz="1000" dirty="0" err="1">
                <a:solidFill>
                  <a:schemeClr val="tx1"/>
                </a:solidFill>
              </a:rPr>
              <a:t>yellow</a:t>
            </a:r>
            <a:r>
              <a:rPr lang="de-DE" sz="1000" dirty="0">
                <a:solidFill>
                  <a:schemeClr val="tx1"/>
                </a:solidFill>
              </a:rPr>
              <a:t>', '</a:t>
            </a:r>
            <a:r>
              <a:rPr lang="de-DE" sz="1000" dirty="0" err="1">
                <a:solidFill>
                  <a:schemeClr val="tx1"/>
                </a:solidFill>
              </a:rPr>
              <a:t>blue</a:t>
            </a:r>
            <a:r>
              <a:rPr lang="de-DE" sz="1000" dirty="0">
                <a:solidFill>
                  <a:schemeClr val="tx1"/>
                </a:solidFill>
              </a:rPr>
              <a:t>', '</a:t>
            </a:r>
            <a:r>
              <a:rPr lang="de-DE" sz="1000" dirty="0" err="1">
                <a:solidFill>
                  <a:schemeClr val="tx1"/>
                </a:solidFill>
              </a:rPr>
              <a:t>red</a:t>
            </a:r>
            <a:r>
              <a:rPr lang="de-DE" sz="1000" dirty="0">
                <a:solidFill>
                  <a:schemeClr val="tx1"/>
                </a:solidFill>
              </a:rPr>
              <a:t>', '</a:t>
            </a:r>
            <a:r>
              <a:rPr lang="de-DE" sz="1000" dirty="0" err="1">
                <a:solidFill>
                  <a:schemeClr val="tx1"/>
                </a:solidFill>
              </a:rPr>
              <a:t>blue</a:t>
            </a:r>
            <a:r>
              <a:rPr lang="de-DE" sz="1000" dirty="0">
                <a:solidFill>
                  <a:schemeClr val="tx1"/>
                </a:solidFill>
              </a:rPr>
              <a:t>']</a:t>
            </a:r>
          </a:p>
          <a:p>
            <a:r>
              <a:rPr lang="de-DE" sz="1000" dirty="0" err="1">
                <a:solidFill>
                  <a:schemeClr val="tx1"/>
                </a:solidFill>
              </a:rPr>
              <a:t>counter</a:t>
            </a:r>
            <a:r>
              <a:rPr lang="de-DE" sz="1000" dirty="0">
                <a:solidFill>
                  <a:schemeClr val="tx1"/>
                </a:solidFill>
              </a:rPr>
              <a:t> = Counter(</a:t>
            </a:r>
            <a:r>
              <a:rPr lang="de-DE" sz="1000" dirty="0" err="1">
                <a:solidFill>
                  <a:schemeClr val="tx1"/>
                </a:solidFill>
              </a:rPr>
              <a:t>colors</a:t>
            </a:r>
            <a:r>
              <a:rPr lang="de-DE" sz="1000" dirty="0">
                <a:solidFill>
                  <a:schemeClr val="tx1"/>
                </a:solidFill>
              </a:rPr>
              <a:t>)     # Counter({'</a:t>
            </a:r>
            <a:r>
              <a:rPr lang="de-DE" sz="1000" dirty="0" err="1">
                <a:solidFill>
                  <a:schemeClr val="tx1"/>
                </a:solidFill>
              </a:rPr>
              <a:t>blue</a:t>
            </a:r>
            <a:r>
              <a:rPr lang="de-DE" sz="1000" dirty="0">
                <a:solidFill>
                  <a:schemeClr val="tx1"/>
                </a:solidFill>
              </a:rPr>
              <a:t>': 3, '</a:t>
            </a:r>
            <a:r>
              <a:rPr lang="de-DE" sz="1000" dirty="0" err="1">
                <a:solidFill>
                  <a:schemeClr val="tx1"/>
                </a:solidFill>
              </a:rPr>
              <a:t>red</a:t>
            </a:r>
            <a:r>
              <a:rPr lang="de-DE" sz="1000" dirty="0">
                <a:solidFill>
                  <a:schemeClr val="tx1"/>
                </a:solidFill>
              </a:rPr>
              <a:t>': 2, '</a:t>
            </a:r>
            <a:r>
              <a:rPr lang="de-DE" sz="1000" dirty="0" err="1">
                <a:solidFill>
                  <a:schemeClr val="tx1"/>
                </a:solidFill>
              </a:rPr>
              <a:t>yellow</a:t>
            </a:r>
            <a:r>
              <a:rPr lang="de-DE" sz="1000" dirty="0">
                <a:solidFill>
                  <a:schemeClr val="tx1"/>
                </a:solidFill>
              </a:rPr>
              <a:t>': 1})</a:t>
            </a:r>
          </a:p>
          <a:p>
            <a:r>
              <a:rPr lang="de-DE" sz="1000" dirty="0" err="1">
                <a:solidFill>
                  <a:schemeClr val="tx1"/>
                </a:solidFill>
              </a:rPr>
              <a:t>counter.most_common</a:t>
            </a:r>
            <a:r>
              <a:rPr lang="de-DE" sz="1000" dirty="0">
                <a:solidFill>
                  <a:schemeClr val="tx1"/>
                </a:solidFill>
              </a:rPr>
              <a:t>()[0] # ('</a:t>
            </a:r>
            <a:r>
              <a:rPr lang="de-DE" sz="1000" dirty="0" err="1">
                <a:solidFill>
                  <a:schemeClr val="tx1"/>
                </a:solidFill>
              </a:rPr>
              <a:t>blue</a:t>
            </a:r>
            <a:r>
              <a:rPr lang="de-DE" sz="1000" dirty="0">
                <a:solidFill>
                  <a:schemeClr val="tx1"/>
                </a:solidFill>
              </a:rPr>
              <a:t>', 3)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C0CAFC9-C862-4174-A553-C23B2F8C5676}"/>
              </a:ext>
            </a:extLst>
          </p:cNvPr>
          <p:cNvSpPr/>
          <p:nvPr/>
        </p:nvSpPr>
        <p:spPr>
          <a:xfrm>
            <a:off x="57008" y="3487826"/>
            <a:ext cx="2963146" cy="652374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 err="1">
                <a:solidFill>
                  <a:schemeClr val="tx1"/>
                </a:solidFill>
              </a:rPr>
              <a:t>Join</a:t>
            </a:r>
            <a:r>
              <a:rPr lang="de-DE" sz="1000" b="1" dirty="0">
                <a:solidFill>
                  <a:schemeClr val="tx1"/>
                </a:solidFill>
              </a:rPr>
              <a:t> Me!</a:t>
            </a:r>
          </a:p>
          <a:p>
            <a:r>
              <a:rPr lang="de-DE" sz="1000" dirty="0">
                <a:solidFill>
                  <a:schemeClr val="tx1"/>
                </a:solidFill>
              </a:rPr>
              <a:t>liste = </a:t>
            </a:r>
            <a:r>
              <a:rPr lang="de-DE" sz="1000" dirty="0" err="1">
                <a:solidFill>
                  <a:schemeClr val="tx1"/>
                </a:solidFill>
              </a:rPr>
              <a:t>sorted</a:t>
            </a:r>
            <a:r>
              <a:rPr lang="de-DE" sz="1000" dirty="0">
                <a:solidFill>
                  <a:schemeClr val="tx1"/>
                </a:solidFill>
              </a:rPr>
              <a:t>(liste, </a:t>
            </a:r>
            <a:r>
              <a:rPr lang="de-DE" sz="1000" dirty="0" err="1">
                <a:solidFill>
                  <a:schemeClr val="tx1"/>
                </a:solidFill>
              </a:rPr>
              <a:t>key</a:t>
            </a:r>
            <a:r>
              <a:rPr lang="de-DE" sz="1000" dirty="0">
                <a:solidFill>
                  <a:schemeClr val="tx1"/>
                </a:solidFill>
              </a:rPr>
              <a:t>=</a:t>
            </a:r>
            <a:r>
              <a:rPr lang="de-DE" sz="1000" dirty="0" err="1">
                <a:solidFill>
                  <a:schemeClr val="tx1"/>
                </a:solidFill>
              </a:rPr>
              <a:t>lambda</a:t>
            </a:r>
            <a:r>
              <a:rPr lang="de-DE" sz="1000" dirty="0">
                <a:solidFill>
                  <a:schemeClr val="tx1"/>
                </a:solidFill>
              </a:rPr>
              <a:t> buch: </a:t>
            </a:r>
            <a:r>
              <a:rPr lang="de-DE" sz="1000" dirty="0" err="1">
                <a:solidFill>
                  <a:schemeClr val="tx1"/>
                </a:solidFill>
              </a:rPr>
              <a:t>buch.titel</a:t>
            </a:r>
            <a:r>
              <a:rPr lang="de-DE" sz="1000" dirty="0">
                <a:solidFill>
                  <a:schemeClr val="tx1"/>
                </a:solidFill>
              </a:rPr>
              <a:t>)</a:t>
            </a:r>
          </a:p>
          <a:p>
            <a:r>
              <a:rPr lang="de-DE" sz="1000" dirty="0">
                <a:solidFill>
                  <a:schemeClr val="tx1"/>
                </a:solidFill>
              </a:rPr>
              <a:t>        </a:t>
            </a:r>
            <a:r>
              <a:rPr lang="de-DE" sz="1000" dirty="0" err="1">
                <a:solidFill>
                  <a:schemeClr val="tx1"/>
                </a:solidFill>
              </a:rPr>
              <a:t>return</a:t>
            </a:r>
            <a:r>
              <a:rPr lang="de-DE" sz="1000" dirty="0">
                <a:solidFill>
                  <a:schemeClr val="tx1"/>
                </a:solidFill>
              </a:rPr>
              <a:t> f'{'\n'.</a:t>
            </a:r>
            <a:r>
              <a:rPr lang="de-DE" sz="1000" dirty="0" err="1">
                <a:solidFill>
                  <a:schemeClr val="tx1"/>
                </a:solidFill>
              </a:rPr>
              <a:t>join</a:t>
            </a:r>
            <a:r>
              <a:rPr lang="de-DE" sz="1000" dirty="0">
                <a:solidFill>
                  <a:schemeClr val="tx1"/>
                </a:solidFill>
              </a:rPr>
              <a:t>([(</a:t>
            </a:r>
            <a:r>
              <a:rPr lang="de-DE" sz="1000" dirty="0" err="1">
                <a:solidFill>
                  <a:schemeClr val="tx1"/>
                </a:solidFill>
              </a:rPr>
              <a:t>str</a:t>
            </a:r>
            <a:r>
              <a:rPr lang="de-DE" sz="1000" dirty="0">
                <a:solidFill>
                  <a:schemeClr val="tx1"/>
                </a:solidFill>
              </a:rPr>
              <a:t>(x)) </a:t>
            </a:r>
            <a:r>
              <a:rPr lang="de-DE" sz="1000" dirty="0" err="1">
                <a:solidFill>
                  <a:schemeClr val="tx1"/>
                </a:solidFill>
              </a:rPr>
              <a:t>for</a:t>
            </a:r>
            <a:r>
              <a:rPr lang="de-DE" sz="1000" dirty="0">
                <a:solidFill>
                  <a:schemeClr val="tx1"/>
                </a:solidFill>
              </a:rPr>
              <a:t> x in liste])}'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7FE1183-3F71-4450-AE49-48AF12DBC660}"/>
              </a:ext>
            </a:extLst>
          </p:cNvPr>
          <p:cNvSpPr/>
          <p:nvPr/>
        </p:nvSpPr>
        <p:spPr>
          <a:xfrm>
            <a:off x="57007" y="4199026"/>
            <a:ext cx="2199326" cy="594792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 err="1">
                <a:solidFill>
                  <a:schemeClr val="tx1"/>
                </a:solidFill>
              </a:rPr>
              <a:t>List‘ig</a:t>
            </a:r>
            <a:endParaRPr lang="de-DE" sz="1000" b="1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a = [1, 2, 3, 4, 2, 2, 3, 1, 4, 4, 4]</a:t>
            </a:r>
          </a:p>
          <a:p>
            <a:r>
              <a:rPr lang="en-US" sz="1000" dirty="0">
                <a:solidFill>
                  <a:schemeClr val="tx1"/>
                </a:solidFill>
              </a:rPr>
              <a:t>print(max(set(a), key = </a:t>
            </a:r>
            <a:r>
              <a:rPr lang="en-US" sz="1000" dirty="0" err="1">
                <a:solidFill>
                  <a:schemeClr val="tx1"/>
                </a:solidFill>
              </a:rPr>
              <a:t>a.count</a:t>
            </a:r>
            <a:r>
              <a:rPr lang="en-US" sz="1000" dirty="0">
                <a:solidFill>
                  <a:schemeClr val="tx1"/>
                </a:solidFill>
              </a:rPr>
              <a:t>))   #4</a:t>
            </a:r>
            <a:endParaRPr lang="de-DE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144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Breitbild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Pasvoss, Andreas</dc:creator>
  <cp:lastModifiedBy>Pasvoss, Andreas</cp:lastModifiedBy>
  <cp:revision>2</cp:revision>
  <dcterms:created xsi:type="dcterms:W3CDTF">2025-01-23T08:22:02Z</dcterms:created>
  <dcterms:modified xsi:type="dcterms:W3CDTF">2025-01-23T17:10:45Z</dcterms:modified>
</cp:coreProperties>
</file>