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7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7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9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5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7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4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3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Sandwich Beam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StructOpt</a:t>
            </a:r>
            <a:r>
              <a:rPr lang="de-AT" dirty="0" smtClean="0"/>
              <a:t> Project WS12/13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01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Shear</a:t>
            </a:r>
            <a:r>
              <a:rPr lang="de-AT" dirty="0" smtClean="0"/>
              <a:t> </a:t>
            </a:r>
            <a:r>
              <a:rPr lang="de-AT" dirty="0" err="1" smtClean="0"/>
              <a:t>Analogy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Calculate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9946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Wood-Concrete Sandwich Beam</vt:lpstr>
      <vt:lpstr>Shear Analogy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Wood-Concrete Sandwich Beam</dc:title>
  <dc:creator>m.fuchs</dc:creator>
  <cp:lastModifiedBy>m.fuchs</cp:lastModifiedBy>
  <cp:revision>2</cp:revision>
  <dcterms:created xsi:type="dcterms:W3CDTF">2012-12-10T12:48:14Z</dcterms:created>
  <dcterms:modified xsi:type="dcterms:W3CDTF">2012-12-10T13:00:48Z</dcterms:modified>
</cp:coreProperties>
</file>