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978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272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675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95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372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155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672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1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51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40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033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FE38-17AB-48D8-8B4E-4CFAA1F89B2C}" type="datetimeFigureOut">
              <a:rPr lang="de-AT" smtClean="0"/>
              <a:t>23.01.2013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7BD6-CB2C-42E8-8637-89F79E3B0BB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882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717848" y="102515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Sandwich Beam</a:t>
            </a:r>
            <a:endParaRPr lang="de-AT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403648" y="278092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 smtClean="0"/>
              <a:t>Structural</a:t>
            </a:r>
            <a:r>
              <a:rPr lang="de-AT" dirty="0" smtClean="0"/>
              <a:t> </a:t>
            </a:r>
            <a:r>
              <a:rPr lang="de-AT" dirty="0" err="1" smtClean="0"/>
              <a:t>Optimization</a:t>
            </a:r>
            <a:endParaRPr lang="de-AT" dirty="0" smtClean="0"/>
          </a:p>
          <a:p>
            <a:r>
              <a:rPr lang="de-AT" dirty="0" smtClean="0"/>
              <a:t>Project „</a:t>
            </a:r>
            <a:r>
              <a:rPr lang="de-AT" dirty="0" err="1" smtClean="0"/>
              <a:t>VelOpt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WS12/13</a:t>
            </a:r>
            <a:endParaRPr lang="de-AT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88246" y="472514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sz="1600" dirty="0" smtClean="0"/>
              <a:t>Fuchs Michael, </a:t>
            </a:r>
            <a:r>
              <a:rPr lang="de-AT" sz="1600" dirty="0" err="1" smtClean="0"/>
              <a:t>Kazemi</a:t>
            </a:r>
            <a:r>
              <a:rPr lang="de-AT" sz="1600" dirty="0" smtClean="0"/>
              <a:t> </a:t>
            </a:r>
            <a:r>
              <a:rPr lang="de-AT" sz="1600" dirty="0" err="1" smtClean="0"/>
              <a:t>Mehrad</a:t>
            </a:r>
            <a:r>
              <a:rPr lang="de-AT" sz="1600" dirty="0" smtClean="0"/>
              <a:t>, Lampert Ralf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5901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Beam</a:t>
            </a:r>
            <a:endParaRPr lang="de-AT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err="1" smtClean="0"/>
              <a:t>Layers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1: </a:t>
            </a:r>
            <a:r>
              <a:rPr lang="de-AT" dirty="0" err="1" smtClean="0"/>
              <a:t>Concrete</a:t>
            </a:r>
            <a:r>
              <a:rPr lang="de-AT" dirty="0" smtClean="0"/>
              <a:t> (SCC)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2: </a:t>
            </a:r>
            <a:r>
              <a:rPr lang="de-AT" dirty="0" smtClean="0"/>
              <a:t>Wood-</a:t>
            </a:r>
            <a:r>
              <a:rPr lang="de-AT" dirty="0" err="1" smtClean="0"/>
              <a:t>Concrete</a:t>
            </a:r>
            <a:r>
              <a:rPr lang="de-AT" dirty="0" smtClean="0"/>
              <a:t> (</a:t>
            </a:r>
            <a:r>
              <a:rPr lang="de-AT" dirty="0" err="1" smtClean="0"/>
              <a:t>Velox</a:t>
            </a:r>
            <a:r>
              <a:rPr lang="de-AT" dirty="0" smtClean="0"/>
              <a:t>)</a:t>
            </a:r>
            <a:endParaRPr lang="de-AT" dirty="0"/>
          </a:p>
          <a:p>
            <a:pPr marL="0" indent="0">
              <a:buNone/>
            </a:pPr>
            <a:r>
              <a:rPr lang="de-AT" dirty="0"/>
              <a:t>3: Wood (</a:t>
            </a:r>
            <a:r>
              <a:rPr lang="de-AT" dirty="0" err="1"/>
              <a:t>CLT</a:t>
            </a:r>
            <a:r>
              <a:rPr lang="de-AT" dirty="0"/>
              <a:t>)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8" name="Picture 2" descr="J:\FFG_BRIDGE_10-Ausschreibung\04_Studenten_Mitarbeiter\2011_MitarbeiterInnen_Institut\Fuchs\35 Präsentationen\SAM_0699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348706"/>
            <a:ext cx="4038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Analogy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400" dirty="0" smtClean="0"/>
              <a:t>Materials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Layers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smtClean="0"/>
              <a:t>1: 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(</a:t>
            </a:r>
            <a:r>
              <a:rPr lang="de-AT" sz="2400" dirty="0" err="1" smtClean="0"/>
              <a:t>SCC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2: Wood-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(</a:t>
            </a:r>
            <a:r>
              <a:rPr lang="de-AT" sz="2400" dirty="0" err="1" smtClean="0"/>
              <a:t>Velox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r>
              <a:rPr lang="de-AT" sz="2400" dirty="0" smtClean="0"/>
              <a:t>3: Wood (</a:t>
            </a:r>
            <a:r>
              <a:rPr lang="de-AT" sz="2400" dirty="0" err="1" smtClean="0"/>
              <a:t>CLT</a:t>
            </a:r>
            <a:r>
              <a:rPr lang="de-AT" sz="2400" dirty="0" smtClean="0"/>
              <a:t>)</a:t>
            </a:r>
          </a:p>
          <a:p>
            <a:pPr marL="0" indent="0">
              <a:buNone/>
            </a:pPr>
            <a:endParaRPr lang="de-AT" sz="2400" dirty="0" smtClean="0"/>
          </a:p>
          <a:p>
            <a:pPr marL="0" indent="0">
              <a:buNone/>
            </a:pPr>
            <a:r>
              <a:rPr lang="de-AT" sz="2400" dirty="0" err="1" smtClean="0"/>
              <a:t>Calculation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err="1" smtClean="0"/>
              <a:t>Deflection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stresses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beam </a:t>
            </a:r>
            <a:r>
              <a:rPr lang="de-AT" sz="2400" dirty="0" err="1" smtClean="0"/>
              <a:t>are</a:t>
            </a:r>
            <a:r>
              <a:rPr lang="de-AT" sz="2400" dirty="0" smtClean="0"/>
              <a:t> </a:t>
            </a:r>
            <a:r>
              <a:rPr lang="de-AT" sz="2400" dirty="0" err="1" smtClean="0"/>
              <a:t>calculated</a:t>
            </a:r>
            <a:r>
              <a:rPr lang="de-AT" sz="2400" dirty="0" smtClean="0"/>
              <a:t> </a:t>
            </a:r>
            <a:r>
              <a:rPr lang="de-AT" sz="2400" dirty="0" err="1" smtClean="0"/>
              <a:t>with</a:t>
            </a:r>
            <a:r>
              <a:rPr lang="de-AT" sz="2400" dirty="0" smtClean="0"/>
              <a:t> a finite </a:t>
            </a:r>
            <a:r>
              <a:rPr lang="de-AT" sz="2400" dirty="0" err="1" smtClean="0"/>
              <a:t>element</a:t>
            </a:r>
            <a:r>
              <a:rPr lang="de-AT" sz="2400" dirty="0" smtClean="0"/>
              <a:t> </a:t>
            </a:r>
            <a:r>
              <a:rPr lang="de-AT" sz="2400" dirty="0" err="1" smtClean="0"/>
              <a:t>method</a:t>
            </a:r>
            <a:r>
              <a:rPr lang="de-AT" sz="2400" dirty="0" smtClean="0"/>
              <a:t>.</a:t>
            </a:r>
            <a:endParaRPr lang="de-AT" sz="2400" dirty="0"/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988840"/>
            <a:ext cx="4572751" cy="3002647"/>
          </a:xfrm>
        </p:spPr>
      </p:pic>
      <p:sp>
        <p:nvSpPr>
          <p:cNvPr id="3" name="Rechteck 2"/>
          <p:cNvSpPr/>
          <p:nvPr/>
        </p:nvSpPr>
        <p:spPr>
          <a:xfrm>
            <a:off x="7452320" y="3933056"/>
            <a:ext cx="864096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3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Optimization</a:t>
            </a:r>
            <a:r>
              <a:rPr lang="de-AT" dirty="0" smtClean="0"/>
              <a:t> </a:t>
            </a:r>
            <a:r>
              <a:rPr lang="de-AT" dirty="0" err="1" smtClean="0"/>
              <a:t>Algorythm</a:t>
            </a:r>
            <a:r>
              <a:rPr lang="de-AT" dirty="0" smtClean="0"/>
              <a:t>:</a:t>
            </a:r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95536" y="1412776"/>
                <a:ext cx="4104456" cy="53285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AT" sz="2400" dirty="0"/>
                  <a:t>Goal: </a:t>
                </a:r>
              </a:p>
              <a:p>
                <a:pPr marL="0" indent="0">
                  <a:buNone/>
                </a:pPr>
                <a:r>
                  <a:rPr lang="de-AT" sz="2400" dirty="0" smtClean="0"/>
                  <a:t>	optimal </a:t>
                </a:r>
                <a:r>
                  <a:rPr lang="de-AT" sz="2400" dirty="0" err="1"/>
                  <a:t>dimensions</a:t>
                </a:r>
                <a:r>
                  <a:rPr lang="de-AT" sz="2400" dirty="0"/>
                  <a:t> </a:t>
                </a:r>
                <a:r>
                  <a:rPr lang="de-AT" sz="2400" dirty="0" err="1" smtClean="0"/>
                  <a:t>for</a:t>
                </a:r>
                <a:r>
                  <a:rPr lang="de-AT" sz="2400" dirty="0" smtClean="0"/>
                  <a:t> 	</a:t>
                </a:r>
                <a:r>
                  <a:rPr lang="de-AT" sz="2400" dirty="0" err="1" smtClean="0"/>
                  <a:t>minimum</a:t>
                </a:r>
                <a:r>
                  <a:rPr lang="de-AT" sz="2400" dirty="0" smtClean="0"/>
                  <a:t> </a:t>
                </a:r>
                <a:r>
                  <a:rPr lang="de-AT" sz="2400" dirty="0" err="1"/>
                  <a:t>costs</a:t>
                </a:r>
                <a:r>
                  <a:rPr lang="de-AT" sz="2400" dirty="0"/>
                  <a:t> </a:t>
                </a:r>
                <a:r>
                  <a:rPr lang="de-AT" sz="2400" dirty="0" err="1"/>
                  <a:t>or</a:t>
                </a:r>
                <a:r>
                  <a:rPr lang="de-AT" sz="2400" dirty="0"/>
                  <a:t> </a:t>
                </a:r>
                <a:r>
                  <a:rPr lang="de-AT" sz="2400" dirty="0" smtClean="0"/>
                  <a:t>	</a:t>
                </a:r>
                <a:r>
                  <a:rPr lang="de-AT" sz="2400" dirty="0" err="1" smtClean="0"/>
                  <a:t>weight</a:t>
                </a:r>
                <a:endParaRPr lang="de-AT" sz="2400" dirty="0"/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:r>
                  <a:rPr lang="de-AT" sz="2400" dirty="0" smtClean="0"/>
                  <a:t>Iteration </a:t>
                </a:r>
                <a:r>
                  <a:rPr lang="de-AT" sz="2400" dirty="0" err="1"/>
                  <a:t>Algorythm</a:t>
                </a:r>
                <a:r>
                  <a:rPr lang="de-AT" sz="2400" dirty="0" smtClean="0"/>
                  <a:t>:</a:t>
                </a:r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 smtClean="0"/>
                  <a:t>	</a:t>
                </a:r>
                <a:r>
                  <a:rPr lang="de-AT" sz="2400" dirty="0" err="1" smtClean="0"/>
                  <a:t>Conmin</a:t>
                </a:r>
                <a:r>
                  <a:rPr lang="de-AT" sz="2400" dirty="0" smtClean="0"/>
                  <a:t> </a:t>
                </a:r>
              </a:p>
              <a:p>
                <a:pPr marL="0" indent="0">
                  <a:buNone/>
                </a:pPr>
                <a:endParaRPr lang="de-AT" sz="2400" dirty="0"/>
              </a:p>
              <a:p>
                <a:pPr marL="0" indent="0">
                  <a:buNone/>
                </a:pPr>
                <a:r>
                  <a:rPr lang="de-AT" sz="2400" dirty="0" err="1" smtClean="0"/>
                  <a:t>Objective</a:t>
                </a:r>
                <a:r>
                  <a:rPr lang="de-AT" sz="2400" dirty="0" smtClean="0"/>
                  <a:t> </a:t>
                </a:r>
                <a:r>
                  <a:rPr lang="de-AT" sz="2400" dirty="0" err="1" smtClean="0"/>
                  <a:t>function</a:t>
                </a:r>
                <a:r>
                  <a:rPr lang="de-AT" sz="2400" dirty="0" smtClean="0"/>
                  <a:t>:</a:t>
                </a:r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AT" sz="2400" b="0" i="0" smtClean="0">
                          <a:latin typeface="Cambria Math"/>
                        </a:rPr>
                        <m:t>costs</m:t>
                      </m:r>
                      <m:r>
                        <a:rPr lang="de-AT" sz="2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AT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sz="2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sz="2400" dirty="0" smtClean="0"/>
              </a:p>
              <a:p>
                <a:pPr marL="0" indent="0">
                  <a:buNone/>
                </a:pPr>
                <a:endParaRPr lang="de-AT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AT" sz="2400" smtClean="0">
                          <a:latin typeface="Cambria Math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AT" sz="2400" b="0" i="0" smtClean="0">
                          <a:latin typeface="Cambria Math"/>
                        </a:rPr>
                        <m:t>eight</m:t>
                      </m:r>
                      <m:r>
                        <a:rPr lang="de-AT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AT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AT" sz="24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AT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400" i="1">
                              <a:latin typeface="Cambria Math"/>
                            </a:rPr>
                            <m:t>,</m:t>
                          </m:r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de-AT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de-AT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de-AT" sz="2400" dirty="0" smtClean="0"/>
              </a:p>
            </p:txBody>
          </p:sp>
        </mc:Choice>
        <mc:Fallback xmlns=""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95536" y="1412776"/>
                <a:ext cx="4104456" cy="5328592"/>
              </a:xfrm>
              <a:blipFill rotWithShape="1">
                <a:blip r:embed="rId2"/>
                <a:stretch>
                  <a:fillRect l="-2377" t="-160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88024" y="1340768"/>
                <a:ext cx="4038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AT" sz="2400" dirty="0" smtClean="0"/>
                  <a:t>6 </a:t>
                </a:r>
                <a:r>
                  <a:rPr lang="de-AT" sz="2400" dirty="0" err="1" smtClean="0"/>
                  <a:t>Constraints</a:t>
                </a:r>
                <a:r>
                  <a:rPr lang="de-AT" sz="2400" dirty="0" smtClean="0"/>
                  <a:t>: </a:t>
                </a:r>
              </a:p>
              <a:p>
                <a:pPr marL="0" indent="0">
                  <a:buNone/>
                </a:pPr>
                <a:endParaRPr lang="de-AT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de-AT" sz="2400" i="1">
                              <a:latin typeface="Cambria Math"/>
                            </a:rPr>
                            <m:t>1,2,3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de-AT" sz="2400" i="1">
                          <a:latin typeface="Cambria Math"/>
                        </a:rPr>
                        <m:t>3 </m:t>
                      </m:r>
                      <m:r>
                        <a:rPr lang="de-AT" sz="2400" i="1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de-AT" sz="2400" dirty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𝑚𝑎</m:t>
                          </m:r>
                          <m:r>
                            <a:rPr lang="de-AT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de-AT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𝑙</m:t>
                          </m:r>
                        </m:num>
                        <m:den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400</m:t>
                          </m:r>
                        </m:den>
                      </m:f>
                    </m:oMath>
                  </m:oMathPara>
                </a14:m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2400"/>
                            <m:t>σ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e-AT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de-AT" sz="240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AT" sz="2400"/>
                            <m:t>σ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de-AT" sz="2400" i="1">
                          <a:latin typeface="Cambria Math"/>
                          <a:ea typeface="Cambria Math"/>
                        </a:rPr>
                        <m:t>≤</m:t>
                      </m:r>
                      <m:sSub>
                        <m:sSubPr>
                          <m:ctrlPr>
                            <a:rPr lang="de-AT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de-AT" sz="2400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de-AT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de-AT" sz="2400" dirty="0" smtClean="0"/>
              </a:p>
            </p:txBody>
          </p:sp>
        </mc:Choice>
        <mc:Fallback xmlns="">
          <p:sp>
            <p:nvSpPr>
              <p:cNvPr id="11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88024" y="1340768"/>
                <a:ext cx="4038600" cy="4525963"/>
              </a:xfrm>
              <a:blipFill rotWithShape="1">
                <a:blip r:embed="rId3"/>
                <a:stretch>
                  <a:fillRect l="-2262" t="-10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0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Solution: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95536" y="1412776"/>
            <a:ext cx="8280920" cy="53285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400" dirty="0" err="1" smtClean="0"/>
              <a:t>Experienced</a:t>
            </a:r>
            <a:r>
              <a:rPr lang="de-AT" sz="2400" dirty="0" smtClean="0"/>
              <a:t> </a:t>
            </a:r>
            <a:r>
              <a:rPr lang="de-AT" sz="2400" dirty="0" err="1" smtClean="0"/>
              <a:t>data</a:t>
            </a:r>
            <a:r>
              <a:rPr lang="de-AT" sz="2400" dirty="0" smtClean="0"/>
              <a:t>: </a:t>
            </a:r>
            <a:endParaRPr lang="de-AT" sz="2400" dirty="0"/>
          </a:p>
          <a:p>
            <a:pPr marL="0" indent="0">
              <a:buNone/>
            </a:pPr>
            <a:endParaRPr lang="de-AT" sz="2400" dirty="0"/>
          </a:p>
          <a:p>
            <a:pPr>
              <a:buFontTx/>
              <a:buChar char="-"/>
            </a:pPr>
            <a:r>
              <a:rPr lang="de-AT" sz="2400" dirty="0" err="1" smtClean="0"/>
              <a:t>Optimizing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costs</a:t>
            </a:r>
            <a:r>
              <a:rPr lang="de-AT" sz="2400" dirty="0" smtClean="0"/>
              <a:t>, </a:t>
            </a:r>
            <a:r>
              <a:rPr lang="de-AT" sz="2400" dirty="0" err="1" smtClean="0"/>
              <a:t>Velox</a:t>
            </a:r>
            <a:r>
              <a:rPr lang="de-AT" sz="2400" dirty="0" smtClean="0"/>
              <a:t> </a:t>
            </a:r>
            <a:r>
              <a:rPr lang="de-AT" sz="2400" dirty="0" err="1" smtClean="0"/>
              <a:t>thickness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minimum</a:t>
            </a:r>
            <a:r>
              <a:rPr lang="de-AT" sz="2400" dirty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</a:t>
            </a:r>
            <a:r>
              <a:rPr lang="de-AT" sz="2400" dirty="0" err="1" smtClean="0"/>
              <a:t>concrete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a </a:t>
            </a:r>
            <a:r>
              <a:rPr lang="de-AT" sz="2400" dirty="0" err="1" smtClean="0"/>
              <a:t>maximum</a:t>
            </a: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/>
              <a:t>If</a:t>
            </a:r>
            <a:r>
              <a:rPr lang="de-AT" sz="2400" dirty="0"/>
              <a:t> </a:t>
            </a:r>
            <a:r>
              <a:rPr lang="de-AT" sz="2400" dirty="0" err="1"/>
              <a:t>optimized</a:t>
            </a:r>
            <a:r>
              <a:rPr lang="de-AT" sz="2400" dirty="0"/>
              <a:t> </a:t>
            </a:r>
            <a:r>
              <a:rPr lang="de-AT" sz="2400" dirty="0" err="1"/>
              <a:t>for</a:t>
            </a:r>
            <a:r>
              <a:rPr lang="de-AT" sz="2400" dirty="0"/>
              <a:t> </a:t>
            </a:r>
            <a:r>
              <a:rPr lang="de-AT" sz="2400" dirty="0" err="1"/>
              <a:t>costs</a:t>
            </a:r>
            <a:r>
              <a:rPr lang="de-AT" sz="2400" dirty="0"/>
              <a:t> </a:t>
            </a:r>
            <a:r>
              <a:rPr lang="de-AT" sz="2400" dirty="0" err="1"/>
              <a:t>Velox</a:t>
            </a:r>
            <a:r>
              <a:rPr lang="de-AT" sz="2400" dirty="0"/>
              <a:t> </a:t>
            </a:r>
            <a:r>
              <a:rPr lang="de-AT" sz="2400" dirty="0" err="1"/>
              <a:t>has</a:t>
            </a:r>
            <a:r>
              <a:rPr lang="de-AT" sz="2400" dirty="0"/>
              <a:t>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cheaper</a:t>
            </a:r>
            <a:r>
              <a:rPr lang="de-AT" sz="2400" dirty="0"/>
              <a:t> </a:t>
            </a:r>
            <a:r>
              <a:rPr lang="de-AT" sz="2400" dirty="0" err="1"/>
              <a:t>than</a:t>
            </a:r>
            <a:r>
              <a:rPr lang="de-AT" sz="2400"/>
              <a:t> </a:t>
            </a:r>
            <a:r>
              <a:rPr lang="de-AT" sz="2400" smtClean="0"/>
              <a:t>80€</a:t>
            </a:r>
            <a:r>
              <a:rPr lang="de-AT" sz="2400" dirty="0"/>
              <a:t>/m³ </a:t>
            </a:r>
            <a:r>
              <a:rPr lang="de-AT" sz="2400" dirty="0" err="1"/>
              <a:t>to</a:t>
            </a:r>
            <a:r>
              <a:rPr lang="de-AT" sz="2400" dirty="0"/>
              <a:t> </a:t>
            </a:r>
            <a:r>
              <a:rPr lang="de-AT" sz="2400" dirty="0" err="1"/>
              <a:t>be</a:t>
            </a:r>
            <a:r>
              <a:rPr lang="de-AT" sz="2400" dirty="0"/>
              <a:t> </a:t>
            </a:r>
            <a:r>
              <a:rPr lang="de-AT" sz="2400" dirty="0" err="1"/>
              <a:t>considered</a:t>
            </a:r>
            <a:r>
              <a:rPr lang="de-AT" sz="2400" dirty="0"/>
              <a:t> </a:t>
            </a:r>
            <a:r>
              <a:rPr lang="de-AT" sz="2400" dirty="0" err="1"/>
              <a:t>at</a:t>
            </a:r>
            <a:r>
              <a:rPr lang="de-AT" sz="2400" dirty="0"/>
              <a:t> </a:t>
            </a:r>
            <a:r>
              <a:rPr lang="de-AT" sz="2400" dirty="0" smtClean="0"/>
              <a:t>all</a:t>
            </a:r>
          </a:p>
          <a:p>
            <a:pPr>
              <a:buFontTx/>
              <a:buChar char="-"/>
            </a:pPr>
            <a:r>
              <a:rPr lang="de-AT" sz="2400" dirty="0" err="1" smtClean="0"/>
              <a:t>Optimizing</a:t>
            </a:r>
            <a:r>
              <a:rPr lang="de-AT" sz="2400" dirty="0" smtClean="0"/>
              <a:t> </a:t>
            </a:r>
            <a:r>
              <a:rPr lang="de-AT" sz="2400" dirty="0" err="1" smtClean="0"/>
              <a:t>for</a:t>
            </a:r>
            <a:r>
              <a:rPr lang="de-AT" sz="2400" dirty="0" smtClean="0"/>
              <a:t> </a:t>
            </a:r>
            <a:r>
              <a:rPr lang="de-AT" sz="2400" dirty="0" err="1" smtClean="0"/>
              <a:t>weight</a:t>
            </a:r>
            <a:r>
              <a:rPr lang="de-AT" sz="2400" dirty="0" smtClean="0"/>
              <a:t>, </a:t>
            </a:r>
            <a:r>
              <a:rPr lang="de-AT" sz="2400" dirty="0" err="1" smtClean="0"/>
              <a:t>thickness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</a:t>
            </a:r>
            <a:r>
              <a:rPr lang="de-AT" sz="2400" dirty="0" err="1" smtClean="0"/>
              <a:t>wood</a:t>
            </a:r>
            <a:r>
              <a:rPr lang="de-AT" sz="2400" dirty="0" smtClean="0"/>
              <a:t> </a:t>
            </a:r>
            <a:r>
              <a:rPr lang="de-AT" sz="2400" dirty="0" err="1" smtClean="0"/>
              <a:t>goes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maximum</a:t>
            </a:r>
            <a:r>
              <a:rPr lang="de-AT" sz="2400" dirty="0" smtClean="0"/>
              <a:t> </a:t>
            </a:r>
            <a:r>
              <a:rPr lang="de-AT" sz="2400" dirty="0" err="1" smtClean="0"/>
              <a:t>and</a:t>
            </a:r>
            <a:r>
              <a:rPr lang="de-AT" sz="2400" dirty="0" smtClean="0"/>
              <a:t> all </a:t>
            </a:r>
            <a:r>
              <a:rPr lang="de-AT" sz="2400" dirty="0" err="1" smtClean="0"/>
              <a:t>others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minimum</a:t>
            </a:r>
            <a:endParaRPr lang="de-AT" sz="2400" dirty="0" smtClean="0"/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 err="1" smtClean="0"/>
              <a:t>Conclusion</a:t>
            </a:r>
            <a:r>
              <a:rPr lang="de-AT" sz="2400" dirty="0" smtClean="0"/>
              <a:t>:</a:t>
            </a:r>
          </a:p>
          <a:p>
            <a:pPr marL="0" indent="0">
              <a:buNone/>
            </a:pP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 smtClean="0"/>
              <a:t>Velox</a:t>
            </a:r>
            <a:r>
              <a:rPr lang="de-AT" sz="2400" dirty="0" smtClean="0"/>
              <a:t> </a:t>
            </a:r>
            <a:r>
              <a:rPr lang="de-AT" sz="2400" dirty="0" err="1" smtClean="0"/>
              <a:t>has</a:t>
            </a:r>
            <a:r>
              <a:rPr lang="de-AT" sz="2400" dirty="0" smtClean="0"/>
              <a:t> a </a:t>
            </a:r>
            <a:r>
              <a:rPr lang="de-AT" sz="2400" dirty="0" err="1" smtClean="0"/>
              <a:t>bad</a:t>
            </a:r>
            <a:r>
              <a:rPr lang="de-AT" sz="2400" dirty="0" smtClean="0"/>
              <a:t> </a:t>
            </a:r>
            <a:r>
              <a:rPr lang="de-AT" sz="2400" dirty="0" err="1" smtClean="0"/>
              <a:t>ratio</a:t>
            </a:r>
            <a:r>
              <a:rPr lang="de-AT" sz="2400" dirty="0" smtClean="0"/>
              <a:t> </a:t>
            </a:r>
            <a:r>
              <a:rPr lang="de-AT" sz="2400" dirty="0" err="1" smtClean="0"/>
              <a:t>of</a:t>
            </a:r>
            <a:r>
              <a:rPr lang="de-AT" sz="2400" dirty="0" smtClean="0"/>
              <a:t> material </a:t>
            </a:r>
            <a:r>
              <a:rPr lang="de-AT" sz="2400" dirty="0" err="1" smtClean="0"/>
              <a:t>properties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its</a:t>
            </a:r>
            <a:r>
              <a:rPr lang="de-AT" sz="2400" dirty="0" smtClean="0"/>
              <a:t> </a:t>
            </a:r>
            <a:r>
              <a:rPr lang="de-AT" sz="2400" dirty="0" err="1" smtClean="0"/>
              <a:t>price</a:t>
            </a:r>
            <a:endParaRPr lang="de-AT" sz="2400" dirty="0" smtClean="0"/>
          </a:p>
          <a:p>
            <a:pPr>
              <a:buFontTx/>
              <a:buChar char="-"/>
            </a:pP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improve</a:t>
            </a:r>
            <a:r>
              <a:rPr lang="de-AT" sz="2400" dirty="0" smtClean="0"/>
              <a:t> </a:t>
            </a:r>
            <a:r>
              <a:rPr lang="de-AT" sz="2400" dirty="0" err="1" smtClean="0"/>
              <a:t>the</a:t>
            </a:r>
            <a:r>
              <a:rPr lang="de-AT" sz="2400" dirty="0" smtClean="0"/>
              <a:t> </a:t>
            </a:r>
            <a:r>
              <a:rPr lang="de-AT" sz="2400" dirty="0" err="1" smtClean="0"/>
              <a:t>results</a:t>
            </a:r>
            <a:r>
              <a:rPr lang="de-AT" sz="2400" dirty="0" smtClean="0"/>
              <a:t> </a:t>
            </a:r>
            <a:r>
              <a:rPr lang="de-AT" sz="2400" dirty="0" err="1" smtClean="0"/>
              <a:t>this</a:t>
            </a:r>
            <a:r>
              <a:rPr lang="de-AT" sz="2400" dirty="0" smtClean="0"/>
              <a:t> </a:t>
            </a:r>
            <a:r>
              <a:rPr lang="de-AT" sz="2400" dirty="0" err="1" smtClean="0"/>
              <a:t>ratio</a:t>
            </a:r>
            <a:r>
              <a:rPr lang="de-AT" sz="2400" dirty="0" smtClean="0"/>
              <a:t> </a:t>
            </a:r>
            <a:r>
              <a:rPr lang="de-AT" sz="2400" dirty="0" err="1" smtClean="0"/>
              <a:t>has</a:t>
            </a:r>
            <a:r>
              <a:rPr lang="de-AT" sz="2400" dirty="0" smtClean="0"/>
              <a:t> </a:t>
            </a:r>
            <a:r>
              <a:rPr lang="de-AT" sz="2400" dirty="0" err="1" smtClean="0"/>
              <a:t>to</a:t>
            </a:r>
            <a:r>
              <a:rPr lang="de-AT" sz="2400" dirty="0" smtClean="0"/>
              <a:t> </a:t>
            </a:r>
            <a:r>
              <a:rPr lang="de-AT" sz="2400" dirty="0" err="1" smtClean="0"/>
              <a:t>improve</a:t>
            </a:r>
            <a:r>
              <a:rPr lang="de-AT" sz="2400" dirty="0" smtClean="0"/>
              <a:t> </a:t>
            </a:r>
            <a:r>
              <a:rPr lang="de-AT" sz="2400" dirty="0" err="1" smtClean="0"/>
              <a:t>too</a:t>
            </a:r>
            <a:endParaRPr lang="de-AT" sz="2400" dirty="0" smtClean="0"/>
          </a:p>
          <a:p>
            <a:pPr>
              <a:buFontTx/>
              <a:buChar char="-"/>
            </a:pP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7852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Bildschirmpräsentation (4:3)</PresentationFormat>
  <Paragraphs>53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PowerPoint-Präsentation</vt:lpstr>
      <vt:lpstr>The Beam</vt:lpstr>
      <vt:lpstr>The Analogy</vt:lpstr>
      <vt:lpstr>The Optimization Algorythm:</vt:lpstr>
      <vt:lpstr>The Solution: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Wood-Concrete Sandwich Beam</dc:title>
  <dc:creator>m.fuchs</dc:creator>
  <cp:lastModifiedBy>Ralf Lampert</cp:lastModifiedBy>
  <cp:revision>27</cp:revision>
  <dcterms:created xsi:type="dcterms:W3CDTF">2012-12-10T12:48:14Z</dcterms:created>
  <dcterms:modified xsi:type="dcterms:W3CDTF">2013-01-23T11:36:36Z</dcterms:modified>
</cp:coreProperties>
</file>