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05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2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9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7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1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0030-3F87-4419-8BD3-4DF954EB0D2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Microprocessors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b="1" dirty="0" err="1" smtClean="0"/>
              <a:t>Exercise</a:t>
            </a:r>
            <a:r>
              <a:rPr lang="de-DE" sz="3200" b="1" dirty="0" smtClean="0"/>
              <a:t> 4</a:t>
            </a:r>
          </a:p>
          <a:p>
            <a:endParaRPr lang="de-DE" dirty="0"/>
          </a:p>
          <a:p>
            <a:pPr algn="l"/>
            <a:r>
              <a:rPr lang="de-DE" sz="2000" dirty="0" smtClean="0"/>
              <a:t>Jonas </a:t>
            </a:r>
            <a:r>
              <a:rPr lang="de-DE" sz="2000" dirty="0" err="1" smtClean="0"/>
              <a:t>Sticha</a:t>
            </a:r>
            <a:r>
              <a:rPr lang="de-DE" sz="2000" dirty="0" smtClean="0"/>
              <a:t>, Thorsten Fuchs, Florian Reichhold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779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Parallella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xilinx</a:t>
            </a:r>
            <a:r>
              <a:rPr lang="de-DE" dirty="0" smtClean="0"/>
              <a:t> </a:t>
            </a:r>
            <a:r>
              <a:rPr lang="de-DE" dirty="0" err="1" smtClean="0"/>
              <a:t>zynq</a:t>
            </a:r>
            <a:r>
              <a:rPr lang="de-DE" dirty="0" smtClean="0"/>
              <a:t> 7020</a:t>
            </a:r>
          </a:p>
          <a:p>
            <a:r>
              <a:rPr lang="de-DE" dirty="0" smtClean="0"/>
              <a:t>Armv7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34" y="2378075"/>
            <a:ext cx="6667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Approaches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</a:t>
            </a:r>
          </a:p>
          <a:p>
            <a:r>
              <a:rPr lang="de-DE" dirty="0" smtClean="0"/>
              <a:t>Lookup Table</a:t>
            </a:r>
          </a:p>
          <a:p>
            <a:r>
              <a:rPr lang="de-DE" dirty="0" smtClean="0"/>
              <a:t>Neon</a:t>
            </a:r>
          </a:p>
        </p:txBody>
      </p:sp>
    </p:spTree>
    <p:extLst>
      <p:ext uri="{BB962C8B-B14F-4D97-AF65-F5344CB8AC3E}">
        <p14:creationId xmlns:p14="http://schemas.microsoft.com/office/powerpoint/2010/main" val="23756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Lookup Table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Constant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Correction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Dynamic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71094"/>
            <a:ext cx="5734050" cy="4000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2471094"/>
            <a:ext cx="5153025" cy="3676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56" y="4951971"/>
            <a:ext cx="3371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6934" y="1417423"/>
            <a:ext cx="4552121" cy="4693637"/>
          </a:xfrm>
          <a:prstGeom prst="rect">
            <a:avLst/>
          </a:prstGeo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7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Graphs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Optimisation</a:t>
            </a:r>
            <a:r>
              <a:rPr lang="de-DE" dirty="0" smtClean="0"/>
              <a:t> (-O0)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-O3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" y="2220670"/>
            <a:ext cx="6095238" cy="45714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62" y="2220670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7637783"/>
              </p:ext>
            </p:extLst>
          </p:nvPr>
        </p:nvGraphicFramePr>
        <p:xfrm>
          <a:off x="617836" y="1825625"/>
          <a:ext cx="54019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0"/>
                <a:gridCol w="1168742"/>
                <a:gridCol w="1350491"/>
                <a:gridCol w="135049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-o0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 </a:t>
                      </a:r>
                      <a:r>
                        <a:rPr lang="de-DE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 </a:t>
                      </a:r>
                      <a:r>
                        <a:rPr lang="de-DE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0.084252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0.416362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0.881698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lookup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0.077285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0.386410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0.773060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0.026469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0.130149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0.259948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speedup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(simple/</a:t>
                      </a:r>
                      <a:r>
                        <a:rPr lang="de-DE" dirty="0" err="1" smtClean="0"/>
                        <a:t>neon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3x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3x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3x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450832"/>
              </p:ext>
            </p:extLst>
          </p:nvPr>
        </p:nvGraphicFramePr>
        <p:xfrm>
          <a:off x="6172200" y="1825625"/>
          <a:ext cx="54925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703"/>
                <a:gridCol w="1232585"/>
                <a:gridCol w="1373144"/>
                <a:gridCol w="137314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-o3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20mio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0.014930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0.074668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0.148655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lookup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0.025215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0.125688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0.249551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0.012073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0.061231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0.123108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speedup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(simple/</a:t>
                      </a:r>
                      <a:r>
                        <a:rPr lang="de-DE" dirty="0" err="1" smtClean="0"/>
                        <a:t>neon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1x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</a:t>
                      </a:r>
                      <a:r>
                        <a:rPr lang="de-DE" baseline="0" dirty="0" smtClean="0"/>
                        <a:t> 1x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1x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4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7637783"/>
              </p:ext>
            </p:extLst>
          </p:nvPr>
        </p:nvGraphicFramePr>
        <p:xfrm>
          <a:off x="617836" y="1825625"/>
          <a:ext cx="54019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0"/>
                <a:gridCol w="1168742"/>
                <a:gridCol w="1350491"/>
                <a:gridCol w="135049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-o0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 </a:t>
                      </a:r>
                      <a:r>
                        <a:rPr lang="de-DE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 </a:t>
                      </a:r>
                      <a:r>
                        <a:rPr lang="de-DE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0.084252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0.416362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0.881698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lookup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0.077285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0.386410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0.773060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0.026469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0.130149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0.259948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speedup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(simple/</a:t>
                      </a:r>
                      <a:r>
                        <a:rPr lang="de-DE" dirty="0" err="1" smtClean="0"/>
                        <a:t>neon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3x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3x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3x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450832"/>
              </p:ext>
            </p:extLst>
          </p:nvPr>
        </p:nvGraphicFramePr>
        <p:xfrm>
          <a:off x="6172200" y="1825625"/>
          <a:ext cx="54925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703"/>
                <a:gridCol w="1232585"/>
                <a:gridCol w="1373144"/>
                <a:gridCol w="137314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-o3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20mio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0.014930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0.074668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0.148655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lookup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0.025215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0.125688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0.249551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0.012073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0.061231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0.123108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speedup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(simple/</a:t>
                      </a:r>
                      <a:r>
                        <a:rPr lang="de-DE" dirty="0" err="1" smtClean="0"/>
                        <a:t>neon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1x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</a:t>
                      </a:r>
                      <a:r>
                        <a:rPr lang="de-DE" baseline="0" dirty="0" smtClean="0"/>
                        <a:t> 1x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1x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81503"/>
              </p:ext>
            </p:extLst>
          </p:nvPr>
        </p:nvGraphicFramePr>
        <p:xfrm>
          <a:off x="3163327" y="3357863"/>
          <a:ext cx="54019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491"/>
                <a:gridCol w="1350491"/>
                <a:gridCol w="1350491"/>
                <a:gridCol w="135049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-o0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 </a:t>
                      </a:r>
                      <a:r>
                        <a:rPr lang="de-DE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 </a:t>
                      </a:r>
                      <a:r>
                        <a:rPr lang="de-DE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0.012293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0.061624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0.123405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asm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0.007894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0.039501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0.079033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lookupConst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0.004766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0.023870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0.047762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mmx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0.003004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0.015570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0.031069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0.001071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0.005786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0.011582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avx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0.000598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0.003400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0.006728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speedup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(simple/</a:t>
                      </a:r>
                      <a:r>
                        <a:rPr lang="de-DE" dirty="0" err="1" smtClean="0"/>
                        <a:t>avx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20x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18x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18x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8781535" y="4802660"/>
            <a:ext cx="296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Speedup</a:t>
            </a:r>
            <a:r>
              <a:rPr lang="de-DE" b="1" dirty="0" smtClean="0"/>
              <a:t> –o0 20 </a:t>
            </a:r>
            <a:r>
              <a:rPr lang="de-DE" b="1" dirty="0" err="1" smtClean="0"/>
              <a:t>mio</a:t>
            </a:r>
            <a:r>
              <a:rPr lang="de-DE" b="1" dirty="0" smtClean="0"/>
              <a:t> </a:t>
            </a:r>
          </a:p>
          <a:p>
            <a:r>
              <a:rPr lang="de-DE" b="1" dirty="0" smtClean="0"/>
              <a:t>Neon/</a:t>
            </a:r>
            <a:r>
              <a:rPr lang="de-DE" b="1" dirty="0" err="1" smtClean="0"/>
              <a:t>avx</a:t>
            </a:r>
            <a:r>
              <a:rPr lang="de-DE" b="1" dirty="0" smtClean="0"/>
              <a:t>: ~38x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8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Xbox </a:t>
            </a:r>
            <a:r>
              <a:rPr lang="de-DE" dirty="0" err="1" smtClean="0"/>
              <a:t>experiment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68" y="1667604"/>
            <a:ext cx="8297562" cy="4667379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145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Microprocessors</vt:lpstr>
      <vt:lpstr>Hardware</vt:lpstr>
      <vt:lpstr>Approaches</vt:lpstr>
      <vt:lpstr>Lookup Table</vt:lpstr>
      <vt:lpstr>Neon</vt:lpstr>
      <vt:lpstr>Comparison Graphs</vt:lpstr>
      <vt:lpstr>Speedup Comparison</vt:lpstr>
      <vt:lpstr>Speedup Comparison</vt:lpstr>
      <vt:lpstr>Xbox experiment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</dc:title>
  <dc:creator>Reichhold</dc:creator>
  <cp:lastModifiedBy>chevrolet.nomad@web.de</cp:lastModifiedBy>
  <cp:revision>27</cp:revision>
  <dcterms:created xsi:type="dcterms:W3CDTF">2015-11-27T14:31:29Z</dcterms:created>
  <dcterms:modified xsi:type="dcterms:W3CDTF">2016-01-29T12:49:20Z</dcterms:modified>
</cp:coreProperties>
</file>