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030-3F87-4419-8BD3-4DF954EB0D24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06AB-37BA-4D31-82DF-5C2AE45AD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05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030-3F87-4419-8BD3-4DF954EB0D24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06AB-37BA-4D31-82DF-5C2AE45AD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59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030-3F87-4419-8BD3-4DF954EB0D24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06AB-37BA-4D31-82DF-5C2AE45AD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43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030-3F87-4419-8BD3-4DF954EB0D24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06AB-37BA-4D31-82DF-5C2AE45AD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16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030-3F87-4419-8BD3-4DF954EB0D24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06AB-37BA-4D31-82DF-5C2AE45AD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72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030-3F87-4419-8BD3-4DF954EB0D24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06AB-37BA-4D31-82DF-5C2AE45AD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29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030-3F87-4419-8BD3-4DF954EB0D24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06AB-37BA-4D31-82DF-5C2AE45AD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79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030-3F87-4419-8BD3-4DF954EB0D24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06AB-37BA-4D31-82DF-5C2AE45AD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45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030-3F87-4419-8BD3-4DF954EB0D24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06AB-37BA-4D31-82DF-5C2AE45AD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53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030-3F87-4419-8BD3-4DF954EB0D24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06AB-37BA-4D31-82DF-5C2AE45AD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19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030-3F87-4419-8BD3-4DF954EB0D24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06AB-37BA-4D31-82DF-5C2AE45AD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74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70030-3F87-4419-8BD3-4DF954EB0D24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606AB-37BA-4D31-82DF-5C2AE45AD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89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Microprocessors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3200" b="1" dirty="0" err="1" smtClean="0"/>
              <a:t>Exercise</a:t>
            </a:r>
            <a:r>
              <a:rPr lang="de-DE" sz="3200" b="1" dirty="0" smtClean="0"/>
              <a:t> </a:t>
            </a:r>
            <a:r>
              <a:rPr lang="de-DE" sz="3200" b="1" dirty="0" smtClean="0"/>
              <a:t>2</a:t>
            </a:r>
            <a:endParaRPr lang="de-DE" sz="3200" b="1" dirty="0" smtClean="0"/>
          </a:p>
          <a:p>
            <a:endParaRPr lang="de-DE" dirty="0"/>
          </a:p>
          <a:p>
            <a:pPr algn="l"/>
            <a:r>
              <a:rPr lang="de-DE" sz="2000" dirty="0" smtClean="0"/>
              <a:t>Jonas </a:t>
            </a:r>
            <a:r>
              <a:rPr lang="de-DE" sz="2000" dirty="0" err="1" smtClean="0"/>
              <a:t>Sticha</a:t>
            </a:r>
            <a:r>
              <a:rPr lang="de-DE" sz="2000" dirty="0" smtClean="0"/>
              <a:t>, Thorsten Fuchs, Florian Reichhold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77797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Topics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Cacheline</a:t>
            </a:r>
            <a:endParaRPr lang="de-DE" dirty="0" smtClean="0"/>
          </a:p>
          <a:p>
            <a:r>
              <a:rPr lang="de-DE" dirty="0" smtClean="0"/>
              <a:t>Cachesize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09490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Cachline</a:t>
            </a:r>
            <a:r>
              <a:rPr lang="de-DE" dirty="0" smtClean="0"/>
              <a:t> - Code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324350" cy="1323975"/>
          </a:xfrm>
          <a:prstGeom prst="rect">
            <a:avLst/>
          </a:prstGeom>
        </p:spPr>
      </p:pic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690688"/>
            <a:ext cx="5086350" cy="136207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15792"/>
            <a:ext cx="81438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4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Cacheline</a:t>
            </a:r>
            <a:r>
              <a:rPr lang="de-DE" dirty="0" smtClean="0"/>
              <a:t> - Plot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I7 </a:t>
            </a:r>
            <a:r>
              <a:rPr lang="de-DE" dirty="0" err="1" smtClean="0"/>
              <a:t>SandyBridge</a:t>
            </a:r>
            <a:endParaRPr lang="de-DE" dirty="0" smtClean="0"/>
          </a:p>
          <a:p>
            <a:pPr marL="0" indent="0">
              <a:buNone/>
            </a:pPr>
            <a:r>
              <a:rPr lang="de-DE" sz="1800" dirty="0" smtClean="0"/>
              <a:t>Time in </a:t>
            </a:r>
            <a:r>
              <a:rPr lang="de-DE" sz="1800" dirty="0" err="1" smtClean="0"/>
              <a:t>microseconds</a:t>
            </a:r>
            <a:r>
              <a:rPr lang="de-DE" sz="1800" dirty="0" smtClean="0"/>
              <a:t> per 100 </a:t>
            </a:r>
            <a:r>
              <a:rPr lang="de-DE" sz="1800" dirty="0" err="1" smtClean="0"/>
              <a:t>accesses</a:t>
            </a:r>
            <a:endParaRPr lang="de-DE" sz="1800" dirty="0" smtClean="0"/>
          </a:p>
          <a:p>
            <a:pPr marL="0" indent="0">
              <a:buNone/>
            </a:pPr>
            <a:r>
              <a:rPr lang="de-DE" sz="1800" dirty="0" err="1" smtClean="0"/>
              <a:t>Result</a:t>
            </a:r>
            <a:r>
              <a:rPr lang="de-DE" sz="1800" dirty="0" smtClean="0"/>
              <a:t>: 64 </a:t>
            </a:r>
            <a:r>
              <a:rPr lang="de-DE" sz="1800" dirty="0" err="1" smtClean="0"/>
              <a:t>byte</a:t>
            </a:r>
            <a:r>
              <a:rPr lang="de-DE" sz="1800" dirty="0" smtClean="0"/>
              <a:t> </a:t>
            </a:r>
            <a:endParaRPr lang="de-DE" sz="18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300" y="1825625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3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Cachesize - Code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2590800" cy="8667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27337"/>
            <a:ext cx="3495675" cy="134302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824038"/>
            <a:ext cx="63912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67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de-DE" dirty="0" smtClean="0"/>
              <a:t>Cachesize - Plot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I7 </a:t>
            </a:r>
            <a:r>
              <a:rPr lang="de-DE" dirty="0" err="1" smtClean="0"/>
              <a:t>SandyBridge</a:t>
            </a:r>
            <a:endParaRPr lang="de-DE" dirty="0" smtClean="0"/>
          </a:p>
          <a:p>
            <a:pPr marL="0" indent="0">
              <a:buNone/>
            </a:pPr>
            <a:r>
              <a:rPr lang="de-DE" sz="1800" dirty="0" smtClean="0"/>
              <a:t>Time in </a:t>
            </a:r>
            <a:r>
              <a:rPr lang="de-DE" sz="1800" dirty="0" err="1" smtClean="0"/>
              <a:t>seconds</a:t>
            </a:r>
            <a:r>
              <a:rPr lang="de-DE" sz="1800" dirty="0" smtClean="0"/>
              <a:t> per 1 </a:t>
            </a:r>
            <a:r>
              <a:rPr lang="de-DE" sz="1800" dirty="0" err="1" smtClean="0"/>
              <a:t>mio</a:t>
            </a:r>
            <a:r>
              <a:rPr lang="de-DE" sz="1800" dirty="0" smtClean="0"/>
              <a:t> </a:t>
            </a:r>
            <a:r>
              <a:rPr lang="de-DE" sz="1800" dirty="0" err="1" smtClean="0"/>
              <a:t>accesses</a:t>
            </a:r>
            <a:endParaRPr lang="de-DE" sz="1800" dirty="0" smtClean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 err="1" smtClean="0"/>
              <a:t>Results</a:t>
            </a:r>
            <a:r>
              <a:rPr lang="de-DE" sz="1800" dirty="0" smtClean="0"/>
              <a:t>:</a:t>
            </a:r>
          </a:p>
          <a:p>
            <a:pPr marL="0" indent="0">
              <a:buNone/>
            </a:pPr>
            <a:r>
              <a:rPr lang="de-DE" sz="1800" dirty="0" smtClean="0"/>
              <a:t>L1: 64kB (per </a:t>
            </a:r>
            <a:r>
              <a:rPr lang="de-DE" sz="1800" dirty="0" err="1" smtClean="0"/>
              <a:t>core</a:t>
            </a:r>
            <a:r>
              <a:rPr lang="de-DE" sz="1800" dirty="0" smtClean="0"/>
              <a:t>)</a:t>
            </a:r>
          </a:p>
          <a:p>
            <a:pPr marL="0" indent="0">
              <a:buNone/>
            </a:pPr>
            <a:r>
              <a:rPr lang="de-DE" sz="1800" dirty="0" smtClean="0"/>
              <a:t>L2: 256kB (per </a:t>
            </a:r>
            <a:r>
              <a:rPr lang="de-DE" sz="1800" dirty="0" err="1" smtClean="0"/>
              <a:t>core</a:t>
            </a:r>
            <a:r>
              <a:rPr lang="de-DE" sz="1800" dirty="0" smtClean="0"/>
              <a:t>)</a:t>
            </a:r>
          </a:p>
          <a:p>
            <a:pPr marL="0" indent="0">
              <a:buNone/>
            </a:pPr>
            <a:r>
              <a:rPr lang="de-DE" sz="1800" dirty="0" smtClean="0"/>
              <a:t>L3: 6144kb (</a:t>
            </a:r>
            <a:r>
              <a:rPr lang="de-DE" sz="1800" dirty="0" err="1" smtClean="0"/>
              <a:t>unified</a:t>
            </a:r>
            <a:r>
              <a:rPr lang="de-DE" sz="1800" dirty="0" smtClean="0"/>
              <a:t>)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034" y="1715580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78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de-DE" dirty="0" smtClean="0"/>
              <a:t>Cachesize - Plot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I5 </a:t>
            </a:r>
            <a:r>
              <a:rPr lang="de-DE" dirty="0" err="1" smtClean="0"/>
              <a:t>SandyBridge</a:t>
            </a:r>
            <a:endParaRPr lang="de-DE" dirty="0" smtClean="0"/>
          </a:p>
          <a:p>
            <a:pPr marL="0" indent="0">
              <a:buNone/>
            </a:pPr>
            <a:r>
              <a:rPr lang="de-DE" sz="1800" dirty="0" smtClean="0"/>
              <a:t>Time in </a:t>
            </a:r>
            <a:r>
              <a:rPr lang="de-DE" sz="1800" dirty="0" err="1" smtClean="0"/>
              <a:t>seconds</a:t>
            </a:r>
            <a:r>
              <a:rPr lang="de-DE" sz="1800" dirty="0" smtClean="0"/>
              <a:t> per 1 </a:t>
            </a:r>
            <a:r>
              <a:rPr lang="de-DE" sz="1800" dirty="0" err="1" smtClean="0"/>
              <a:t>mio</a:t>
            </a:r>
            <a:r>
              <a:rPr lang="de-DE" sz="1800" dirty="0" smtClean="0"/>
              <a:t> </a:t>
            </a:r>
            <a:r>
              <a:rPr lang="de-DE" sz="1800" dirty="0" err="1" smtClean="0"/>
              <a:t>accesses</a:t>
            </a:r>
            <a:endParaRPr lang="de-DE" sz="1800" dirty="0" smtClean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 err="1" smtClean="0"/>
              <a:t>Results</a:t>
            </a:r>
            <a:r>
              <a:rPr lang="de-DE" sz="1800" dirty="0" smtClean="0"/>
              <a:t>:</a:t>
            </a:r>
          </a:p>
          <a:p>
            <a:pPr marL="0" indent="0">
              <a:buNone/>
            </a:pPr>
            <a:r>
              <a:rPr lang="de-DE" sz="1800" dirty="0" smtClean="0"/>
              <a:t>L1: 64kB (per </a:t>
            </a:r>
            <a:r>
              <a:rPr lang="de-DE" sz="1800" dirty="0" err="1" smtClean="0"/>
              <a:t>core</a:t>
            </a:r>
            <a:r>
              <a:rPr lang="de-DE" sz="1800" dirty="0" smtClean="0"/>
              <a:t>)</a:t>
            </a:r>
          </a:p>
          <a:p>
            <a:pPr marL="0" indent="0">
              <a:buNone/>
            </a:pPr>
            <a:r>
              <a:rPr lang="de-DE" sz="1800" dirty="0" smtClean="0"/>
              <a:t>L2: 256kB (</a:t>
            </a:r>
            <a:r>
              <a:rPr lang="de-DE" sz="1800" dirty="0" err="1" smtClean="0"/>
              <a:t>unified</a:t>
            </a:r>
            <a:r>
              <a:rPr lang="de-DE" sz="1800" dirty="0" smtClean="0"/>
              <a:t>)</a:t>
            </a:r>
          </a:p>
          <a:p>
            <a:pPr marL="0" indent="0">
              <a:buNone/>
            </a:pPr>
            <a:r>
              <a:rPr lang="de-DE" sz="1800" dirty="0" smtClean="0"/>
              <a:t>L3: 6144kb (</a:t>
            </a:r>
            <a:r>
              <a:rPr lang="de-DE" sz="1800" dirty="0" err="1" smtClean="0"/>
              <a:t>unified</a:t>
            </a:r>
            <a:r>
              <a:rPr lang="de-DE" sz="1800" dirty="0" smtClean="0"/>
              <a:t>)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986" y="1715580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58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Breitbild</PresentationFormat>
  <Paragraphs>29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Microprocessors</vt:lpstr>
      <vt:lpstr>Topics</vt:lpstr>
      <vt:lpstr>Cachline - Code</vt:lpstr>
      <vt:lpstr>Cacheline - Plot</vt:lpstr>
      <vt:lpstr>Cachesize - Code</vt:lpstr>
      <vt:lpstr>Cachesize - Plot</vt:lpstr>
      <vt:lpstr>Cachesize - Plot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</dc:title>
  <dc:creator>Reichhold</dc:creator>
  <cp:lastModifiedBy>Reichhold</cp:lastModifiedBy>
  <cp:revision>22</cp:revision>
  <dcterms:created xsi:type="dcterms:W3CDTF">2015-11-27T14:31:29Z</dcterms:created>
  <dcterms:modified xsi:type="dcterms:W3CDTF">2016-01-11T10:42:17Z</dcterms:modified>
</cp:coreProperties>
</file>