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05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59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3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16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72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9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79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45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53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19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70030-3F87-4419-8BD3-4DF954EB0D24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4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70030-3F87-4419-8BD3-4DF954EB0D24}" type="datetimeFigureOut">
              <a:rPr lang="de-DE" smtClean="0"/>
              <a:t>27.11.2015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606AB-37BA-4D31-82DF-5C2AE45AD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/>
              <a:t>Microprocessors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3200" b="1" dirty="0" err="1" smtClean="0"/>
              <a:t>Exercise</a:t>
            </a:r>
            <a:r>
              <a:rPr lang="de-DE" sz="3200" b="1" dirty="0" smtClean="0"/>
              <a:t> 1</a:t>
            </a:r>
          </a:p>
          <a:p>
            <a:endParaRPr lang="de-DE" dirty="0"/>
          </a:p>
          <a:p>
            <a:pPr algn="l"/>
            <a:r>
              <a:rPr lang="de-DE" sz="2000" dirty="0" smtClean="0"/>
              <a:t>Jonas </a:t>
            </a:r>
            <a:r>
              <a:rPr lang="de-DE" sz="2000" dirty="0" err="1" smtClean="0"/>
              <a:t>Sticha</a:t>
            </a:r>
            <a:r>
              <a:rPr lang="de-DE" sz="2000" dirty="0" smtClean="0"/>
              <a:t>, Thorsten Fuchs, Florian Reichhold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77797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Approaches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</a:t>
            </a:r>
          </a:p>
          <a:p>
            <a:r>
              <a:rPr lang="de-DE" dirty="0" smtClean="0"/>
              <a:t>Lookup Table</a:t>
            </a:r>
          </a:p>
          <a:p>
            <a:r>
              <a:rPr lang="de-DE" dirty="0" smtClean="0"/>
              <a:t>ASM</a:t>
            </a:r>
          </a:p>
          <a:p>
            <a:r>
              <a:rPr lang="de-DE" dirty="0" err="1" smtClean="0"/>
              <a:t>Intrinsics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90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Lookup Table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Constant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Correction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Characters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Dynamic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471094"/>
            <a:ext cx="5734050" cy="40005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2471094"/>
            <a:ext cx="5153025" cy="3676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56" y="4951971"/>
            <a:ext cx="33718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4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ASM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269" y="1825625"/>
            <a:ext cx="83294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3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Intrinsics</a:t>
            </a:r>
            <a:r>
              <a:rPr lang="de-DE" dirty="0" smtClean="0"/>
              <a:t> - MMX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91075" cy="38195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5" y="2605088"/>
            <a:ext cx="57245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6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de-DE" dirty="0" err="1" smtClean="0"/>
              <a:t>Intrinsics</a:t>
            </a:r>
            <a:r>
              <a:rPr lang="de-DE" dirty="0"/>
              <a:t> </a:t>
            </a:r>
            <a:r>
              <a:rPr lang="de-DE" dirty="0" smtClean="0"/>
              <a:t>- SSE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3483"/>
            <a:ext cx="72485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7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Intrinsics</a:t>
            </a:r>
            <a:r>
              <a:rPr lang="de-DE" dirty="0" smtClean="0"/>
              <a:t> - AVX2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3451"/>
            <a:ext cx="7600950" cy="2876550"/>
          </a:xfrm>
          <a:prstGeom prst="rect">
            <a:avLst/>
          </a:prstGeom>
        </p:spPr>
      </p:pic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2361" y="365125"/>
            <a:ext cx="4476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7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Comparison</a:t>
            </a:r>
            <a:r>
              <a:rPr lang="de-DE" dirty="0" smtClean="0"/>
              <a:t> Graphs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4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22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Microprocessors</vt:lpstr>
      <vt:lpstr>Approaches</vt:lpstr>
      <vt:lpstr>Lookup Table</vt:lpstr>
      <vt:lpstr>ASM</vt:lpstr>
      <vt:lpstr>Intrinsics - MMX</vt:lpstr>
      <vt:lpstr>Intrinsics - SSE</vt:lpstr>
      <vt:lpstr>Intrinsics - AVX2</vt:lpstr>
      <vt:lpstr>Comparison Graphs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</dc:title>
  <dc:creator>Reichhold</dc:creator>
  <cp:lastModifiedBy>Reichhold</cp:lastModifiedBy>
  <cp:revision>9</cp:revision>
  <dcterms:created xsi:type="dcterms:W3CDTF">2015-11-27T14:31:29Z</dcterms:created>
  <dcterms:modified xsi:type="dcterms:W3CDTF">2015-11-27T15:46:53Z</dcterms:modified>
</cp:coreProperties>
</file>