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030-3F87-4419-8BD3-4DF954EB0D24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Microprocessors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b="1" dirty="0" err="1" smtClean="0"/>
              <a:t>Exercise</a:t>
            </a:r>
            <a:r>
              <a:rPr lang="de-DE" sz="3200" b="1" dirty="0" smtClean="0"/>
              <a:t> 1</a:t>
            </a:r>
          </a:p>
          <a:p>
            <a:endParaRPr lang="de-DE" dirty="0"/>
          </a:p>
          <a:p>
            <a:pPr algn="l"/>
            <a:r>
              <a:rPr lang="de-DE" sz="2000" dirty="0" smtClean="0"/>
              <a:t>Jonas </a:t>
            </a:r>
            <a:r>
              <a:rPr lang="de-DE" sz="2000" dirty="0" err="1" smtClean="0"/>
              <a:t>Sticha</a:t>
            </a:r>
            <a:r>
              <a:rPr lang="de-DE" sz="2000" dirty="0" smtClean="0"/>
              <a:t>, Thorsten Fuchs, Florian Reichhold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779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</a:t>
            </a:r>
          </a:p>
          <a:p>
            <a:r>
              <a:rPr lang="de-DE" dirty="0" smtClean="0"/>
              <a:t>Lookup Table</a:t>
            </a:r>
          </a:p>
          <a:p>
            <a:r>
              <a:rPr lang="de-DE" dirty="0" smtClean="0"/>
              <a:t>ASM</a:t>
            </a:r>
          </a:p>
          <a:p>
            <a:r>
              <a:rPr lang="de-DE" dirty="0" err="1" smtClean="0"/>
              <a:t>Intrinsics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9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Lookup Table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Constant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Dynamic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71094"/>
            <a:ext cx="5734050" cy="400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471094"/>
            <a:ext cx="5153025" cy="3676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6" y="4951971"/>
            <a:ext cx="3371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69" y="1825625"/>
            <a:ext cx="8329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 smtClean="0"/>
              <a:t> - MMX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91075" cy="38195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2605088"/>
            <a:ext cx="5724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/>
              <a:t> </a:t>
            </a:r>
            <a:r>
              <a:rPr lang="de-DE" dirty="0" smtClean="0"/>
              <a:t>- SSE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483"/>
            <a:ext cx="724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 smtClean="0"/>
              <a:t> - AVX2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3451"/>
            <a:ext cx="7600950" cy="287655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361" y="365125"/>
            <a:ext cx="4476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Graphs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Optimisation</a:t>
            </a:r>
            <a:r>
              <a:rPr lang="de-DE" dirty="0" smtClean="0"/>
              <a:t> (-O0)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-O3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7" y="2226361"/>
            <a:ext cx="5771903" cy="43289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20670"/>
            <a:ext cx="5787081" cy="43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9290816"/>
              </p:ext>
            </p:extLst>
          </p:nvPr>
        </p:nvGraphicFramePr>
        <p:xfrm>
          <a:off x="617836" y="1825625"/>
          <a:ext cx="54019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491"/>
                <a:gridCol w="1350491"/>
                <a:gridCol w="1350491"/>
                <a:gridCol w="135049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 </a:t>
                      </a:r>
                      <a:r>
                        <a:rPr lang="de-DE" dirty="0" err="1" smtClean="0"/>
                        <a:t>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0.012293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0.061624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0.123405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0.007894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0.039501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0.079033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lookupConst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0.004766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0.023870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0.047762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mmx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0.003004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0.015570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0.031069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0.001071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0.005786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0.011582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0.000598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0.003400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0.006728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avx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20x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18x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18x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4087866"/>
              </p:ext>
            </p:extLst>
          </p:nvPr>
        </p:nvGraphicFramePr>
        <p:xfrm>
          <a:off x="6172200" y="1825625"/>
          <a:ext cx="549257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144"/>
                <a:gridCol w="1373144"/>
                <a:gridCol w="1373144"/>
                <a:gridCol w="13731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-o3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10mio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20mio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0.007703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0.038173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0.076197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0.008024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0.040065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0.080496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lookupConst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0.001360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0.006793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0.013692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mmx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0.000380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0.001887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0.003872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0.000292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0.001580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0.003373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0.000142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0.001590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0.003293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speedup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(simple/</a:t>
                      </a:r>
                      <a:r>
                        <a:rPr lang="de-DE" dirty="0" err="1" smtClean="0"/>
                        <a:t>avx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54x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24x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~ 23x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9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91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Microprocessors</vt:lpstr>
      <vt:lpstr>Approaches</vt:lpstr>
      <vt:lpstr>Lookup Table</vt:lpstr>
      <vt:lpstr>ASM</vt:lpstr>
      <vt:lpstr>Intrinsics - MMX</vt:lpstr>
      <vt:lpstr>Intrinsics - SSE</vt:lpstr>
      <vt:lpstr>Intrinsics - AVX2</vt:lpstr>
      <vt:lpstr>Comparison Graphs</vt:lpstr>
      <vt:lpstr>Speedup Comparison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Reichhold</dc:creator>
  <cp:lastModifiedBy>Reichhold</cp:lastModifiedBy>
  <cp:revision>14</cp:revision>
  <dcterms:created xsi:type="dcterms:W3CDTF">2015-11-27T14:31:29Z</dcterms:created>
  <dcterms:modified xsi:type="dcterms:W3CDTF">2015-11-29T13:10:25Z</dcterms:modified>
</cp:coreProperties>
</file>