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Microprocessors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 2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Jonas Sticha, Thorsten Fuchs, Florian Reichhold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Unexpected Spikes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Similar behavior on all processors</a:t>
            </a:r>
            <a:endParaRPr/>
          </a:p>
          <a:p>
            <a:pPr marL="432000" indent="-32364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Somewhat deterministic for each processor</a:t>
            </a:r>
            <a:endParaRPr/>
          </a:p>
          <a:p>
            <a:pPr marL="432000" indent="-323640">
              <a:lnSpc>
                <a:spcPct val="9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Also, correlation between AMD and Intel processors</a:t>
            </a:r>
            <a:endParaRPr/>
          </a:p>
          <a:p>
            <a:pPr lvl="1" marL="864000" indent="-323640">
              <a:lnSpc>
                <a:spcPct val="90000"/>
              </a:lnSpc>
              <a:buClr>
                <a:srgbClr val="ffffff"/>
              </a:buClr>
              <a:buSzPct val="7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e.g. N=3727424 Bytes (= 58241 Memory Blocks)</a:t>
            </a:r>
            <a:endParaRPr/>
          </a:p>
          <a:p>
            <a:pPr lvl="1" marL="864000" indent="-323640">
              <a:lnSpc>
                <a:spcPct val="90000"/>
              </a:lnSpc>
              <a:buClr>
                <a:srgbClr val="ffffff"/>
              </a:buClr>
              <a:buSzPct val="7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Stepsize: 266240 Bytes (= </a:t>
            </a:r>
            <a:r>
              <a:rPr b="1" lang="en-US" sz="2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4160</a:t>
            </a: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 Memory Blocks)</a:t>
            </a:r>
            <a:endParaRPr/>
          </a:p>
          <a:p>
            <a:pPr lvl="1" marL="864000" indent="-323640">
              <a:lnSpc>
                <a:spcPct val="90000"/>
              </a:lnSpc>
              <a:buClr>
                <a:srgbClr val="ffffff"/>
              </a:buClr>
              <a:buSzPct val="7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x → (x + </a:t>
            </a:r>
            <a:r>
              <a:rPr b="1" lang="en-US" sz="2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4160</a:t>
            </a: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) % 58241 (?)</a:t>
            </a:r>
            <a:endParaRPr/>
          </a:p>
          <a:p>
            <a:pPr lvl="1" marL="864000" indent="-323640">
              <a:lnSpc>
                <a:spcPct val="90000"/>
              </a:lnSpc>
              <a:buClr>
                <a:srgbClr val="ffffff"/>
              </a:buClr>
              <a:buSzPct val="75000"/>
              <a:buFont typeface="StarSymbol"/>
              <a:buChar char="l"/>
            </a:pP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Also: Spikes at Stepsize of </a:t>
            </a:r>
            <a:r>
              <a:rPr b="1" lang="en-US" sz="2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4160</a:t>
            </a:r>
            <a:r>
              <a:rPr lang="en-US" sz="28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/2 = 2080 Mblocks</a:t>
            </a:r>
            <a:endParaRPr/>
          </a:p>
          <a:p>
            <a:pPr lvl="6" marL="3024000" indent="-21564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US" sz="2000" spc="-1" strike="noStrike">
                <a:uFill>
                  <a:solidFill>
                    <a:srgbClr val="ffffff"/>
                  </a:solidFill>
                </a:uFill>
                <a:latin typeface="Calibri"/>
              </a:rPr>
              <a:t>(More obvious on Intel)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Topics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Cacheline</a:t>
            </a:r>
            <a:endParaRPr/>
          </a:p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Cachesize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Cachline - Code</a:t>
            </a:r>
            <a:endParaRPr/>
          </a:p>
        </p:txBody>
      </p:sp>
      <p:pic>
        <p:nvPicPr>
          <p:cNvPr id="115" name="Grafik 3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4323600" cy="132336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Grafik 9" descr=""/>
          <p:cNvPicPr/>
          <p:nvPr/>
        </p:nvPicPr>
        <p:blipFill>
          <a:blip r:embed="rId2"/>
          <a:stretch/>
        </p:blipFill>
        <p:spPr>
          <a:xfrm>
            <a:off x="6172200" y="1690560"/>
            <a:ext cx="5085720" cy="1361520"/>
          </a:xfrm>
          <a:prstGeom prst="rect">
            <a:avLst/>
          </a:prstGeom>
          <a:ln>
            <a:noFill/>
          </a:ln>
        </p:spPr>
      </p:pic>
      <p:pic>
        <p:nvPicPr>
          <p:cNvPr id="118" name="Grafik 10" descr=""/>
          <p:cNvPicPr/>
          <p:nvPr/>
        </p:nvPicPr>
        <p:blipFill>
          <a:blip r:embed="rId3"/>
          <a:stretch/>
        </p:blipFill>
        <p:spPr>
          <a:xfrm>
            <a:off x="838080" y="3815640"/>
            <a:ext cx="8143200" cy="189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Cacheline - Plot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i7 Haswell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in microseconds per 100 accesses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Result: 64 Byte </a:t>
            </a:r>
            <a:endParaRPr/>
          </a:p>
        </p:txBody>
      </p:sp>
      <p:pic>
        <p:nvPicPr>
          <p:cNvPr id="121" name="Grafik 4" descr=""/>
          <p:cNvPicPr/>
          <p:nvPr/>
        </p:nvPicPr>
        <p:blipFill>
          <a:blip r:embed="rId1"/>
          <a:stretch/>
        </p:blipFill>
        <p:spPr>
          <a:xfrm>
            <a:off x="5643360" y="1825560"/>
            <a:ext cx="6094440" cy="457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Cachesize - Code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Grafik 3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2590200" cy="866160"/>
          </a:xfrm>
          <a:prstGeom prst="rect">
            <a:avLst/>
          </a:prstGeom>
          <a:ln>
            <a:noFill/>
          </a:ln>
        </p:spPr>
      </p:pic>
      <p:pic>
        <p:nvPicPr>
          <p:cNvPr id="125" name="Grafik 8" descr=""/>
          <p:cNvPicPr/>
          <p:nvPr/>
        </p:nvPicPr>
        <p:blipFill>
          <a:blip r:embed="rId2"/>
          <a:stretch/>
        </p:blipFill>
        <p:spPr>
          <a:xfrm>
            <a:off x="838080" y="2827440"/>
            <a:ext cx="3494880" cy="1342440"/>
          </a:xfrm>
          <a:prstGeom prst="rect">
            <a:avLst/>
          </a:prstGeom>
          <a:ln>
            <a:noFill/>
          </a:ln>
        </p:spPr>
      </p:pic>
      <p:pic>
        <p:nvPicPr>
          <p:cNvPr id="126" name="Grafik 9" descr=""/>
          <p:cNvPicPr/>
          <p:nvPr/>
        </p:nvPicPr>
        <p:blipFill>
          <a:blip r:embed="rId3"/>
          <a:stretch/>
        </p:blipFill>
        <p:spPr>
          <a:xfrm>
            <a:off x="4648320" y="1824120"/>
            <a:ext cx="6390720" cy="435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rafik 2" descr=""/>
          <p:cNvPicPr/>
          <p:nvPr/>
        </p:nvPicPr>
        <p:blipFill>
          <a:blip r:embed="rId1"/>
          <a:stretch/>
        </p:blipFill>
        <p:spPr>
          <a:xfrm>
            <a:off x="4975920" y="1715760"/>
            <a:ext cx="6094440" cy="457056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838080" y="500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Cachesize - Plot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i7 Haswell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in seconds per 1 mio accesses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Cache: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L1: 32kB (per core, data cache)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L2: 256kB (per core)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L3: 6144kB (unified)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Minimum spikes: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3461184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3727424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3993664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...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rafik 3" descr=""/>
          <p:cNvPicPr/>
          <p:nvPr/>
        </p:nvPicPr>
        <p:blipFill>
          <a:blip r:embed="rId1"/>
          <a:stretch/>
        </p:blipFill>
        <p:spPr>
          <a:xfrm>
            <a:off x="5009040" y="1715760"/>
            <a:ext cx="6094440" cy="457056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838080" y="500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Cachesize - Plot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i5 SandyBridge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in seconds per 1 mio accesses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Cache: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L1: 32kB (per core, data cache)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L2: 256kB (per core)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L3: 6144kB (unified)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Minimum spikes: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3461184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3727424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3993664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...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rafik 3" descr=""/>
          <p:cNvPicPr/>
          <p:nvPr/>
        </p:nvPicPr>
        <p:blipFill>
          <a:blip r:embed="rId1"/>
          <a:stretch/>
        </p:blipFill>
        <p:spPr>
          <a:xfrm>
            <a:off x="5009040" y="1715760"/>
            <a:ext cx="6094440" cy="457056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838080" y="500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Cachesize - Plot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Quad-Core AMD Opteron(tm) Processor 2352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in seconds per 1 mio accesses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Cache: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L1: 64kB (per core, data cache)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L2: 512kB (per core)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L3: 2048kB (unified)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Minimum spikes: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3461184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3727424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3993664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...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rafik 3" descr=""/>
          <p:cNvPicPr/>
          <p:nvPr/>
        </p:nvPicPr>
        <p:blipFill>
          <a:blip r:embed="rId1"/>
          <a:stretch/>
        </p:blipFill>
        <p:spPr>
          <a:xfrm>
            <a:off x="5009040" y="1715760"/>
            <a:ext cx="6094440" cy="457056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838080" y="500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Cachesize - Plot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AMD Turion II Neo N40L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Time in seconds per 1 mio accesses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Cache: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L1: 64kB (per core, data cache)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L2: 1024kB (per core)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L3: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Minimum spikes: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3461184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3727424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3993664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...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Application>LibreOffice/5.0.2.2$Linux_X86_64 LibreOffice_project/00m0$Build-2</Application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2015-11-27T14:31:29Z</dcterms:created>
  <dc:creator>Reichhold</dc:creator>
  <dc:language>en-US</dc:language>
  <dcterms:modified xsi:type="dcterms:W3CDTF">2016-01-11T17:57:44Z</dcterms:modified>
  <cp:revision>38</cp:revision>
  <dc:title>Microprocessors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