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426" r:id="rId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0"/>
    <a:srgbClr val="EDEDED"/>
    <a:srgbClr val="363E43"/>
    <a:srgbClr val="D14900"/>
    <a:srgbClr val="FF5050"/>
    <a:srgbClr val="003283"/>
    <a:srgbClr val="FF0000"/>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p:scale>
          <a:sx n="98" d="100"/>
          <a:sy n="98" d="100"/>
        </p:scale>
        <p:origin x="-2312" y="-48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‹Nr.›</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‹Nr.›</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jpe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gray">
          <a:xfrm>
            <a:off x="0" y="0"/>
            <a:ext cx="9144000" cy="6867406"/>
          </a:xfrm>
          <a:prstGeom prst="rect">
            <a:avLst/>
          </a:prstGeom>
          <a:solidFill>
            <a:schemeClr val="bg1">
              <a:lumMod val="6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0" y="121920"/>
            <a:ext cx="914400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dirty="0" smtClean="0">
                <a:solidFill>
                  <a:schemeClr val="bg1"/>
                </a:solidFill>
                <a:ea typeface="+mj-ea"/>
                <a:cs typeface="+mj-cs"/>
              </a:rPr>
              <a:t>Phone</a:t>
            </a:r>
            <a:endParaRPr lang="en-US" sz="1800" kern="0" dirty="0" smtClean="0">
              <a:solidFill>
                <a:schemeClr val="bg1"/>
              </a:solidFill>
              <a:ea typeface="Arial Unicode MS" pitchFamily="34" charset="-128"/>
              <a:cs typeface="Arial Unicode MS" pitchFamily="34" charset="-128"/>
            </a:endParaRPr>
          </a:p>
        </p:txBody>
      </p:sp>
      <p:pic>
        <p:nvPicPr>
          <p:cNvPr id="254" name="Picture 253"/>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148953" y="892968"/>
            <a:ext cx="2857500" cy="5072063"/>
          </a:xfrm>
          <a:prstGeom prst="rect">
            <a:avLst/>
          </a:prstGeom>
        </p:spPr>
      </p:pic>
      <p:grpSp>
        <p:nvGrpSpPr>
          <p:cNvPr id="121" name="Group 120"/>
          <p:cNvGrpSpPr/>
          <p:nvPr/>
        </p:nvGrpSpPr>
        <p:grpSpPr>
          <a:xfrm>
            <a:off x="3146205" y="5541009"/>
            <a:ext cx="2857500" cy="424022"/>
            <a:chOff x="1137603" y="5541009"/>
            <a:chExt cx="2857500" cy="424022"/>
          </a:xfrm>
        </p:grpSpPr>
        <p:sp>
          <p:nvSpPr>
            <p:cNvPr id="122" name="Rectangle 121"/>
            <p:cNvSpPr/>
            <p:nvPr/>
          </p:nvSpPr>
          <p:spPr>
            <a:xfrm>
              <a:off x="1137603" y="5541168"/>
              <a:ext cx="2857500"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itchFamily="34" charset="0"/>
                <a:ea typeface="Open Sans" pitchFamily="34" charset="0"/>
                <a:cs typeface="Open Sans" pitchFamily="34" charset="0"/>
              </a:endParaRPr>
            </a:p>
          </p:txBody>
        </p:sp>
        <p:cxnSp>
          <p:nvCxnSpPr>
            <p:cNvPr id="123" name="Straight Connector 122"/>
            <p:cNvCxnSpPr/>
            <p:nvPr/>
          </p:nvCxnSpPr>
          <p:spPr>
            <a:xfrm>
              <a:off x="2146858" y="5541168"/>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838831" y="5541168"/>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55865" y="5541168"/>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55650" y="5631831"/>
              <a:ext cx="42858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ＭＳ ゴシック"/>
                  <a:ea typeface="ＭＳ ゴシック"/>
                  <a:cs typeface="ＭＳ ゴシック"/>
                </a:rPr>
                <a:t>⏎</a:t>
              </a:r>
              <a:endParaRPr lang="en-US" sz="700" dirty="0">
                <a:solidFill>
                  <a:schemeClr val="bg1"/>
                </a:solidFill>
                <a:latin typeface="Open Sans" pitchFamily="34" charset="0"/>
                <a:ea typeface="Open Sans" pitchFamily="34" charset="0"/>
                <a:cs typeface="Open Sans" pitchFamily="34" charset="0"/>
              </a:endParaRPr>
            </a:p>
          </p:txBody>
        </p:sp>
        <p:cxnSp>
          <p:nvCxnSpPr>
            <p:cNvPr id="130" name="Straight Connector 129"/>
            <p:cNvCxnSpPr/>
            <p:nvPr/>
          </p:nvCxnSpPr>
          <p:spPr>
            <a:xfrm>
              <a:off x="1552925" y="5541009"/>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28"/>
            <p:cNvSpPr txBox="1"/>
            <p:nvPr/>
          </p:nvSpPr>
          <p:spPr>
            <a:xfrm>
              <a:off x="2264710" y="5631831"/>
              <a:ext cx="42858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err="1" smtClean="0">
                  <a:solidFill>
                    <a:schemeClr val="tx2"/>
                  </a:solidFill>
                  <a:latin typeface="ＭＳ ゴシック"/>
                  <a:ea typeface="ＭＳ ゴシック"/>
                  <a:cs typeface="ＭＳ ゴシック"/>
                </a:rPr>
                <a:t>Auge</a:t>
              </a:r>
              <a:endParaRPr lang="en-US" sz="700" dirty="0">
                <a:solidFill>
                  <a:schemeClr val="tx2"/>
                </a:solidFill>
                <a:latin typeface="Open Sans" pitchFamily="34" charset="0"/>
                <a:ea typeface="Open Sans" pitchFamily="34" charset="0"/>
                <a:cs typeface="Open Sans" pitchFamily="34" charset="0"/>
              </a:endParaRPr>
            </a:p>
          </p:txBody>
        </p:sp>
      </p:grpSp>
      <p:grpSp>
        <p:nvGrpSpPr>
          <p:cNvPr id="141" name="Group 140"/>
          <p:cNvGrpSpPr/>
          <p:nvPr/>
        </p:nvGrpSpPr>
        <p:grpSpPr>
          <a:xfrm>
            <a:off x="3147479" y="890403"/>
            <a:ext cx="2861306" cy="430165"/>
            <a:chOff x="1137603" y="892785"/>
            <a:chExt cx="2861306" cy="430165"/>
          </a:xfrm>
        </p:grpSpPr>
        <p:sp>
          <p:nvSpPr>
            <p:cNvPr id="142" name="Rectangle 141"/>
            <p:cNvSpPr/>
            <p:nvPr/>
          </p:nvSpPr>
          <p:spPr>
            <a:xfrm>
              <a:off x="1137603"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a:off x="1141412"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1828450" y="1033926"/>
              <a:ext cx="148660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Watcher </a:t>
              </a:r>
              <a:r>
                <a:rPr lang="en-US" sz="1200" dirty="0" err="1" smtClean="0">
                  <a:solidFill>
                    <a:srgbClr val="666666"/>
                  </a:solidFill>
                  <a:latin typeface="Arial" panose="020B0604020202020204" pitchFamily="34" charset="0"/>
                  <a:ea typeface="Open Sans" pitchFamily="34" charset="0"/>
                  <a:cs typeface="Arial" panose="020B0604020202020204" pitchFamily="34" charset="0"/>
                </a:rPr>
                <a:t>Hinzufügen</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147" name="Rectangle 146"/>
            <p:cNvSpPr/>
            <p:nvPr/>
          </p:nvSpPr>
          <p:spPr>
            <a:xfrm flipV="1">
              <a:off x="1137603"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p:cNvSpPr/>
          <p:nvPr/>
        </p:nvSpPr>
        <p:spPr bwMode="gray">
          <a:xfrm>
            <a:off x="3939451" y="2682256"/>
            <a:ext cx="1373626" cy="13736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 name="Abgerundetes Rechteck 2"/>
          <p:cNvSpPr/>
          <p:nvPr/>
        </p:nvSpPr>
        <p:spPr bwMode="gray">
          <a:xfrm>
            <a:off x="3421103" y="4302043"/>
            <a:ext cx="2410323" cy="45719"/>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8" name="Oval 157"/>
          <p:cNvSpPr/>
          <p:nvPr/>
        </p:nvSpPr>
        <p:spPr bwMode="gray">
          <a:xfrm>
            <a:off x="4542302" y="4140337"/>
            <a:ext cx="317220" cy="317220"/>
          </a:xfrm>
          <a:prstGeom prst="ellipse">
            <a:avLst/>
          </a:prstGeom>
          <a:solidFill>
            <a:srgbClr val="66666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Abgerundetes Rechteck 3"/>
          <p:cNvSpPr/>
          <p:nvPr/>
        </p:nvSpPr>
        <p:spPr bwMode="gray">
          <a:xfrm>
            <a:off x="3382227" y="4729655"/>
            <a:ext cx="2462158" cy="583108"/>
          </a:xfrm>
          <a:prstGeom prst="round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Abschicken</a:t>
            </a:r>
            <a:endParaRPr kumimoji="0" lang="de-DE"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5" name="Abgerundetes Rechteck 4"/>
          <p:cNvSpPr/>
          <p:nvPr/>
        </p:nvSpPr>
        <p:spPr bwMode="gray">
          <a:xfrm>
            <a:off x="3317433" y="1451291"/>
            <a:ext cx="1101492" cy="1049595"/>
          </a:xfrm>
          <a:prstGeom prst="roundRect">
            <a:avLst/>
          </a:prstGeom>
          <a:solidFill>
            <a:schemeClr val="bg1"/>
          </a:solidFill>
          <a:ln w="38100" cmpd="sng"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Textfeld 5"/>
          <p:cNvSpPr txBox="1"/>
          <p:nvPr/>
        </p:nvSpPr>
        <p:spPr>
          <a:xfrm>
            <a:off x="4729934" y="1438333"/>
            <a:ext cx="1049657" cy="369332"/>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200" kern="0" dirty="0" smtClean="0">
                <a:ea typeface="Arial Unicode MS" pitchFamily="34" charset="-128"/>
                <a:cs typeface="Arial Unicode MS" pitchFamily="34" charset="-128"/>
              </a:rPr>
              <a:t>Mach ein Foto vom </a:t>
            </a:r>
            <a:r>
              <a:rPr lang="de-DE" sz="1200" kern="0" dirty="0" err="1" smtClean="0">
                <a:ea typeface="Arial Unicode MS" pitchFamily="34" charset="-128"/>
                <a:cs typeface="Arial Unicode MS" pitchFamily="34" charset="-128"/>
              </a:rPr>
              <a:t>Watcher</a:t>
            </a:r>
            <a:endParaRPr lang="de-DE" sz="1200" kern="0" dirty="0" smtClean="0">
              <a:ea typeface="Arial Unicode MS" pitchFamily="34" charset="-128"/>
              <a:cs typeface="Arial Unicode MS" pitchFamily="34" charset="-128"/>
            </a:endParaRPr>
          </a:p>
        </p:txBody>
      </p:sp>
      <p:sp>
        <p:nvSpPr>
          <p:cNvPr id="159" name="Abgerundetes Rechteck 158"/>
          <p:cNvSpPr/>
          <p:nvPr/>
        </p:nvSpPr>
        <p:spPr bwMode="gray">
          <a:xfrm>
            <a:off x="4843458" y="1901724"/>
            <a:ext cx="754711" cy="583108"/>
          </a:xfrm>
          <a:prstGeom prst="round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Foto</a:t>
            </a:r>
            <a:endParaRPr kumimoji="0" lang="de-DE"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859730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Words>
  <Application>Microsoft Macintosh PowerPoint</Application>
  <PresentationFormat>Bildschirmpräsentation (4:3)</PresentationFormat>
  <Paragraphs>7</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SAP_2014_v1.0</vt:lpstr>
      <vt:lpstr>PowerPoint-Präsentation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Jascha Quintern</cp:lastModifiedBy>
  <cp:revision>95</cp:revision>
  <dcterms:created xsi:type="dcterms:W3CDTF">2013-10-23T10:48:42Z</dcterms:created>
  <dcterms:modified xsi:type="dcterms:W3CDTF">2014-10-25T14:25:45Z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