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8" r:id="rId2"/>
    <p:sldId id="306" r:id="rId3"/>
    <p:sldId id="316" r:id="rId4"/>
    <p:sldId id="318" r:id="rId5"/>
    <p:sldId id="327" r:id="rId6"/>
    <p:sldId id="329" r:id="rId7"/>
    <p:sldId id="330" r:id="rId8"/>
    <p:sldId id="326" r:id="rId9"/>
    <p:sldId id="331" r:id="rId10"/>
    <p:sldId id="332" r:id="rId11"/>
    <p:sldId id="333" r:id="rId12"/>
    <p:sldId id="334" r:id="rId13"/>
    <p:sldId id="321" r:id="rId14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35B558"/>
    <a:srgbClr val="2EAA46"/>
    <a:srgbClr val="666666"/>
    <a:srgbClr val="F9F9F9"/>
    <a:srgbClr val="F4F4F4"/>
    <a:srgbClr val="FF5C00"/>
    <a:srgbClr val="8881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42" d="100"/>
          <a:sy n="42" d="100"/>
        </p:scale>
        <p:origin x="-168" y="-16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=""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=""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/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HTML5</a:t>
            </a:r>
            <a:r>
              <a:rPr lang="zh-CN" altLang="en-US" dirty="0"/>
              <a:t>构</a:t>
            </a:r>
            <a:r>
              <a:rPr lang="zh-CN" altLang="en-US" dirty="0" smtClean="0"/>
              <a:t>建应用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布</a:t>
            </a:r>
            <a:r>
              <a:rPr lang="zh-CN" altLang="en-US" dirty="0"/>
              <a:t>局和页面</a:t>
            </a:r>
          </a:p>
        </p:txBody>
      </p:sp>
    </p:spTree>
    <p:extLst>
      <p:ext uri="{BB962C8B-B14F-4D97-AF65-F5344CB8AC3E}">
        <p14:creationId xmlns="" xmlns:p14="http://schemas.microsoft.com/office/powerpoint/2010/main" val="1334288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HTML5</a:t>
            </a:r>
            <a:r>
              <a:rPr lang="zh-CN" altLang="en-US" dirty="0"/>
              <a:t>构建应用布局和页面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实现手机点击事件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5944573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实现手机点击事件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屏幕按下</a:t>
            </a:r>
            <a:r>
              <a:rPr lang="en-US" altLang="zh-CN" dirty="0"/>
              <a:t>-</a:t>
            </a:r>
            <a:r>
              <a:rPr lang="en-US" altLang="zh-CN" dirty="0" err="1" smtClean="0"/>
              <a:t>touchstart</a:t>
            </a:r>
            <a:endParaRPr lang="en-US" altLang="zh-CN" dirty="0" smtClean="0"/>
          </a:p>
          <a:p>
            <a:r>
              <a:rPr lang="zh-CN" altLang="en-US" dirty="0"/>
              <a:t>触</a:t>
            </a:r>
            <a:r>
              <a:rPr lang="zh-CN" altLang="en-US" dirty="0" smtClean="0"/>
              <a:t>碰离开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touchend</a:t>
            </a:r>
            <a:endParaRPr lang="en-US" altLang="zh-CN" dirty="0" smtClean="0"/>
          </a:p>
          <a:p>
            <a:r>
              <a:rPr lang="zh-CN" altLang="en-US" dirty="0"/>
              <a:t>触</a:t>
            </a:r>
            <a:r>
              <a:rPr lang="zh-CN" altLang="en-US" dirty="0" smtClean="0"/>
              <a:t>碰移动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touchmove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一次完整的点击</a:t>
            </a:r>
            <a:r>
              <a:rPr lang="en-US" altLang="zh-CN" dirty="0"/>
              <a:t>= </a:t>
            </a:r>
            <a:r>
              <a:rPr lang="en-US" altLang="zh-CN" dirty="0" err="1" smtClean="0"/>
              <a:t>touchstart+touchend</a:t>
            </a:r>
            <a:endParaRPr lang="en-US" altLang="zh-CN" dirty="0" smtClean="0"/>
          </a:p>
          <a:p>
            <a:pPr marL="19080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577096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构建应用布局和页面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340700" cy="102816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本课</a:t>
            </a:r>
            <a:r>
              <a:rPr lang="zh-CN" altLang="en-US" dirty="0" smtClean="0"/>
              <a:t>程，我们学习了应用的布局和一些页面元素的编写。你应当掌握了以下知识：</a:t>
            </a:r>
            <a:endParaRPr lang="en-US" altLang="zh-CN" dirty="0" smtClean="0"/>
          </a:p>
          <a:p>
            <a:pPr>
              <a:buClr>
                <a:srgbClr val="2EAA46"/>
              </a:buClr>
            </a:pPr>
            <a:r>
              <a:rPr lang="en-US" altLang="zh-CN" dirty="0" smtClean="0"/>
              <a:t>HTML5</a:t>
            </a:r>
            <a:r>
              <a:rPr lang="zh-CN" altLang="en-US" dirty="0" smtClean="0"/>
              <a:t>移动开发的准则</a:t>
            </a:r>
            <a:endParaRPr lang="en-US" altLang="zh-CN" dirty="0" smtClean="0"/>
          </a:p>
          <a:p>
            <a:r>
              <a:rPr lang="zh-CN" altLang="en-US" dirty="0" smtClean="0"/>
              <a:t>用绝对定位方式进行页面布局</a:t>
            </a:r>
            <a:endParaRPr lang="en-US" altLang="zh-CN" dirty="0" smtClean="0"/>
          </a:p>
          <a:p>
            <a:r>
              <a:rPr lang="zh-CN" altLang="en-US" dirty="0" smtClean="0"/>
              <a:t>创建一个图文列表</a:t>
            </a:r>
            <a:endParaRPr lang="en-US" altLang="zh-CN" dirty="0" smtClean="0"/>
          </a:p>
          <a:p>
            <a:r>
              <a:rPr lang="zh-CN" altLang="en-US" dirty="0" smtClean="0"/>
              <a:t>实现触碰事件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下一课程，我们会调用</a:t>
            </a:r>
            <a:r>
              <a:rPr lang="en-US" altLang="zh-CN" dirty="0" smtClean="0"/>
              <a:t>HTML5  </a:t>
            </a:r>
            <a:r>
              <a:rPr lang="en-US" altLang="zh-CN" dirty="0" err="1" smtClean="0"/>
              <a:t>FileAPI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，实现手机文件浏览功能。欢迎大家继续学习</a:t>
            </a:r>
            <a:r>
              <a:rPr lang="zh-CN" altLang="en-US" dirty="0" smtClean="0"/>
              <a:t>本系</a:t>
            </a:r>
            <a:r>
              <a:rPr lang="zh-CN" altLang="en-US" dirty="0" smtClean="0"/>
              <a:t>列课</a:t>
            </a:r>
            <a:r>
              <a:rPr lang="zh-CN" altLang="en-US" dirty="0" smtClean="0"/>
              <a:t>程</a:t>
            </a:r>
            <a:r>
              <a:rPr lang="zh-CN" altLang="en-US" dirty="0" smtClean="0"/>
              <a:t>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5400" dirty="0" smtClean="0"/>
              <a:t>使用</a:t>
            </a:r>
            <a:r>
              <a:rPr lang="en-US" altLang="zh-CN" sz="5400" dirty="0" smtClean="0"/>
              <a:t>HTML5</a:t>
            </a:r>
            <a:r>
              <a:rPr lang="zh-CN" altLang="en-US" sz="5400" dirty="0"/>
              <a:t>构建应用布局和页面</a:t>
            </a:r>
            <a:r>
              <a:rPr lang="en-US" altLang="zh-CN" sz="5400" dirty="0" smtClean="0"/>
              <a:t>— </a:t>
            </a:r>
            <a:r>
              <a:rPr lang="zh-CN" altLang="en-US" sz="5400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sz="5400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sz="5400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在移动开发中的准则</a:t>
            </a:r>
            <a:endParaRPr lang="en-US" altLang="zh-CN" dirty="0" smtClean="0"/>
          </a:p>
          <a:p>
            <a:r>
              <a:rPr lang="zh-CN" altLang="en-US" dirty="0"/>
              <a:t>页面基本布局构成</a:t>
            </a:r>
            <a:endParaRPr lang="en-US" altLang="zh-CN" dirty="0" smtClean="0"/>
          </a:p>
          <a:p>
            <a:r>
              <a:rPr lang="zh-CN" altLang="en-US" dirty="0"/>
              <a:t>构建详细的内容列表</a:t>
            </a:r>
            <a:endParaRPr lang="en-US" altLang="zh-CN" dirty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手机点击</a:t>
            </a:r>
            <a:r>
              <a:rPr lang="zh-CN" altLang="en-US" dirty="0" smtClean="0"/>
              <a:t>事件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HTML5</a:t>
            </a:r>
            <a:r>
              <a:rPr lang="zh-CN" altLang="en-US" dirty="0"/>
              <a:t>构建应用布局和页面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在移动开发中的</a:t>
            </a:r>
            <a:r>
              <a:rPr lang="zh-CN" altLang="en-US" dirty="0" smtClean="0"/>
              <a:t>准则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HTML5</a:t>
            </a:r>
            <a:r>
              <a:rPr lang="zh-CN" altLang="en-US" dirty="0"/>
              <a:t>在移动开发中的准则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尽量使用单</a:t>
            </a:r>
            <a:r>
              <a:rPr lang="zh-CN" altLang="en-US" dirty="0"/>
              <a:t>页面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(</a:t>
            </a:r>
            <a:r>
              <a:rPr lang="en-US" altLang="zh-CN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SPA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慎重选择前端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/>
              <a:t>动画、</a:t>
            </a:r>
            <a:r>
              <a:rPr lang="zh-CN" altLang="en-US" dirty="0" smtClean="0"/>
              <a:t>特效</a:t>
            </a:r>
            <a:r>
              <a:rPr lang="zh-CN" altLang="en-US" dirty="0"/>
              <a:t>使用</a:t>
            </a:r>
            <a:r>
              <a:rPr lang="zh-CN" altLang="en-US" dirty="0" smtClean="0"/>
              <a:t>准则 </a:t>
            </a:r>
            <a:r>
              <a:rPr lang="en-US" altLang="zh-CN" dirty="0" smtClean="0"/>
              <a:t>(</a:t>
            </a:r>
            <a:r>
              <a:rPr lang="en-US" altLang="zh-CN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60fps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长度单位使用</a:t>
            </a:r>
            <a:r>
              <a:rPr lang="en-US" altLang="zh-CN" dirty="0"/>
              <a:t>rem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HTML5</a:t>
            </a:r>
            <a:r>
              <a:rPr lang="zh-CN" altLang="en-US" dirty="0"/>
              <a:t>在移动开发中的准则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浏览器消耗最小的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19080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位置</a:t>
            </a:r>
            <a:r>
              <a:rPr lang="en-US" altLang="zh-CN" dirty="0"/>
              <a:t>-</a:t>
            </a:r>
            <a:r>
              <a:rPr lang="en-US" altLang="zh-CN" dirty="0" smtClean="0"/>
              <a:t> transform: translate(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pPr marL="19080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大小</a:t>
            </a:r>
            <a:r>
              <a:rPr lang="en-US" altLang="zh-CN" dirty="0"/>
              <a:t>-</a:t>
            </a:r>
            <a:r>
              <a:rPr lang="en-US" altLang="zh-CN" dirty="0" smtClean="0"/>
              <a:t>  transform: scale(n)</a:t>
            </a:r>
          </a:p>
          <a:p>
            <a:pPr marL="19080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旋转</a:t>
            </a:r>
            <a:r>
              <a:rPr lang="en-US" altLang="zh-CN" dirty="0" smtClean="0"/>
              <a:t>-  transform: rotate(</a:t>
            </a:r>
            <a:r>
              <a:rPr lang="en-US" altLang="zh-CN" dirty="0" err="1" smtClean="0"/>
              <a:t>ndeg</a:t>
            </a:r>
            <a:r>
              <a:rPr lang="en-US" altLang="zh-CN" dirty="0" smtClean="0"/>
              <a:t>)</a:t>
            </a:r>
          </a:p>
          <a:p>
            <a:pPr marL="19080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透明度</a:t>
            </a:r>
            <a:r>
              <a:rPr lang="en-US" altLang="zh-CN" dirty="0"/>
              <a:t>-</a:t>
            </a:r>
            <a:r>
              <a:rPr lang="en-US" altLang="zh-CN" dirty="0" smtClean="0"/>
              <a:t> opacity: 0..1</a:t>
            </a:r>
          </a:p>
          <a:p>
            <a:pPr marL="190800" indent="0">
              <a:buNone/>
            </a:pPr>
            <a:endParaRPr lang="en-US" altLang="zh-CN" dirty="0"/>
          </a:p>
          <a:p>
            <a:pPr marL="190800" indent="0">
              <a:buNone/>
            </a:pPr>
            <a:r>
              <a:rPr lang="en-US" altLang="zh-CN" dirty="0" smtClean="0"/>
              <a:t>	http</a:t>
            </a:r>
            <a:r>
              <a:rPr lang="en-US" altLang="zh-CN" dirty="0"/>
              <a:t>://csstriggers.com/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262605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HTML5</a:t>
            </a:r>
            <a:r>
              <a:rPr lang="zh-CN" altLang="en-US" dirty="0"/>
              <a:t>构建应用布局和页面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页面基本布局构成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3597341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页面基本布局构成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流式布局</a:t>
            </a:r>
            <a:r>
              <a:rPr lang="en-US" altLang="zh-CN" dirty="0" smtClean="0"/>
              <a:t>-</a:t>
            </a:r>
            <a:r>
              <a:rPr lang="zh-CN" altLang="en-US" dirty="0" smtClean="0"/>
              <a:t>适合内容型应用</a:t>
            </a:r>
            <a:endParaRPr lang="en-US" altLang="zh-CN" dirty="0" smtClean="0"/>
          </a:p>
          <a:p>
            <a:r>
              <a:rPr lang="en-US" altLang="zh-CN" dirty="0"/>
              <a:t>Flexbox</a:t>
            </a:r>
            <a:r>
              <a:rPr lang="zh-CN" altLang="en-US" dirty="0" smtClean="0"/>
              <a:t>布局</a:t>
            </a:r>
            <a:r>
              <a:rPr lang="en-US" altLang="zh-CN" dirty="0" smtClean="0"/>
              <a:t>-</a:t>
            </a:r>
            <a:r>
              <a:rPr lang="zh-CN" altLang="en-US" dirty="0" smtClean="0"/>
              <a:t>适合局部使用</a:t>
            </a:r>
            <a:endParaRPr lang="en-US" altLang="zh-CN" dirty="0"/>
          </a:p>
          <a:p>
            <a:r>
              <a:rPr lang="zh-CN" altLang="en-US" dirty="0" smtClean="0"/>
              <a:t>绝对定位布局</a:t>
            </a:r>
            <a:r>
              <a:rPr lang="en-US" altLang="zh-CN" dirty="0" smtClean="0"/>
              <a:t>-</a:t>
            </a:r>
            <a:r>
              <a:rPr lang="zh-CN" altLang="en-US" dirty="0" smtClean="0"/>
              <a:t>适合交互类应用。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937232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页面基本布局构成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绝对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定位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布局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72475" y="2914650"/>
            <a:ext cx="6372000" cy="93345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tx1">
                <a:lumMod val="7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72475" y="3838575"/>
            <a:ext cx="6372000" cy="61200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tx1">
                <a:lumMod val="7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72475" y="4450575"/>
            <a:ext cx="6372000" cy="7956000"/>
          </a:xfrm>
          <a:prstGeom prst="rect">
            <a:avLst/>
          </a:prstGeom>
          <a:solidFill>
            <a:schemeClr val="tx1"/>
          </a:solidFill>
          <a:ln w="12700" cap="flat">
            <a:solidFill>
              <a:schemeClr val="tx1">
                <a:lumMod val="7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43950" y="3895892"/>
            <a:ext cx="4629150" cy="461665"/>
          </a:xfrm>
          <a:prstGeom prst="rect">
            <a:avLst/>
          </a:prstGeom>
          <a:solidFill>
            <a:srgbClr val="FFFFFF">
              <a:alpha val="0"/>
            </a:srgbClr>
          </a:solidFill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文件路径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6800" y="3087469"/>
            <a:ext cx="4629150" cy="584775"/>
          </a:xfrm>
          <a:prstGeom prst="rect">
            <a:avLst/>
          </a:prstGeom>
          <a:solidFill>
            <a:srgbClr val="FFFFFF">
              <a:alpha val="0"/>
            </a:srgbClr>
          </a:solidFill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32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文件管理器</a:t>
            </a:r>
            <a:endParaRPr lang="zh-CN" altLang="en-US" sz="36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82300" y="7620333"/>
            <a:ext cx="2314575" cy="461665"/>
          </a:xfrm>
          <a:prstGeom prst="rect">
            <a:avLst/>
          </a:prstGeom>
          <a:solidFill>
            <a:srgbClr val="FFFFFF">
              <a:alpha val="0"/>
            </a:srgbClr>
          </a:solidFill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文件列表区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77050" y="3150542"/>
            <a:ext cx="2314575" cy="461665"/>
          </a:xfrm>
          <a:prstGeom prst="rect">
            <a:avLst/>
          </a:prstGeom>
          <a:solidFill>
            <a:srgbClr val="FFFFFF">
              <a:alpha val="0"/>
            </a:srgbClr>
          </a:solidFill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l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eft:0</a:t>
            </a:r>
            <a:endParaRPr lang="zh-CN" altLang="en-US" sz="2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63200" y="2254870"/>
            <a:ext cx="2314575" cy="461665"/>
          </a:xfrm>
          <a:prstGeom prst="rect">
            <a:avLst/>
          </a:prstGeom>
          <a:solidFill>
            <a:srgbClr val="FFFFFF">
              <a:alpha val="0"/>
            </a:srgbClr>
          </a:solidFill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top:0</a:t>
            </a:r>
            <a:endParaRPr lang="zh-CN" altLang="en-US" sz="2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35200" y="3150542"/>
            <a:ext cx="2314575" cy="461665"/>
          </a:xfrm>
          <a:prstGeom prst="rect">
            <a:avLst/>
          </a:prstGeom>
          <a:solidFill>
            <a:srgbClr val="FFFFFF">
              <a:alpha val="0"/>
            </a:srgbClr>
          </a:solidFill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right:0</a:t>
            </a:r>
            <a:endParaRPr lang="zh-CN" altLang="en-US" sz="2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696825" y="2376140"/>
            <a:ext cx="2314575" cy="461665"/>
          </a:xfrm>
          <a:prstGeom prst="rect">
            <a:avLst/>
          </a:prstGeom>
          <a:solidFill>
            <a:srgbClr val="FFFFFF">
              <a:alpha val="0"/>
            </a:srgbClr>
          </a:solidFill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height:2rem</a:t>
            </a:r>
            <a:endParaRPr lang="zh-CN" altLang="en-US" sz="2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3373100" y="2914650"/>
            <a:ext cx="0" cy="9239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63199" y="11570320"/>
            <a:ext cx="2314575" cy="461665"/>
          </a:xfrm>
          <a:prstGeom prst="rect">
            <a:avLst/>
          </a:prstGeom>
          <a:solidFill>
            <a:srgbClr val="FFFFFF">
              <a:alpha val="0"/>
            </a:srgbClr>
          </a:solidFill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bottom:0</a:t>
            </a:r>
            <a:endParaRPr lang="zh-CN" altLang="en-US" sz="2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HTML5</a:t>
            </a:r>
            <a:r>
              <a:rPr lang="zh-CN" altLang="en-US" dirty="0"/>
              <a:t>构建应用布局和页面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构建详细的内容列表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596115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818</TotalTime>
  <Words>411</Words>
  <Application>Microsoft Office PowerPoint</Application>
  <PresentationFormat>自定义</PresentationFormat>
  <Paragraphs>55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Black</vt:lpstr>
      <vt:lpstr>使用HTML5构建应用 布局和页面</vt:lpstr>
      <vt:lpstr>使用HTML5构建应用布局和页面— 课程概要</vt:lpstr>
      <vt:lpstr>使用HTML5构建应用布局和页面</vt:lpstr>
      <vt:lpstr>HTML5在移动开发中的准则</vt:lpstr>
      <vt:lpstr>HTML5在移动开发中的准则</vt:lpstr>
      <vt:lpstr>使用HTML5构建应用布局和页面</vt:lpstr>
      <vt:lpstr>页面基本布局构成</vt:lpstr>
      <vt:lpstr>页面基本布局构成— 绝对定位布局</vt:lpstr>
      <vt:lpstr>使用HTML5构建应用布局和页面</vt:lpstr>
      <vt:lpstr>使用HTML5构建应用布局和页面</vt:lpstr>
      <vt:lpstr>实现手机点击事件</vt:lpstr>
      <vt:lpstr>使用HTML5构建应用布局和页面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Administrator</cp:lastModifiedBy>
  <cp:revision>136</cp:revision>
  <dcterms:created xsi:type="dcterms:W3CDTF">2015-03-23T11:35:35Z</dcterms:created>
  <dcterms:modified xsi:type="dcterms:W3CDTF">2015-04-14T07:58:09Z</dcterms:modified>
</cp:coreProperties>
</file>