
<file path=Configurations2/accelerator/current.xml>
</file>

<file path=META-INF/manifest.xml><?xml version="1.0" encoding="utf-8"?>
<manifest:manifest xmlns:manifest="urn:oasis:names:tc:opendocument:xmlns:manifest:1.0" manifest:version="1.2">
  <manifest:file-entry manifest:full-path="/" manifest:version="1.2" manifest:media-type="application/vnd.oasis.opendocument.presentation"/>
  <manifest:file-entry manifest:full-path="Thumbnails/thumbnail.png" manifest:media-type="image/png"/>
  <manifest:file-entry manifest:full-path="meta.xml" manifest:media-type="text/xml"/>
  <manifest:file-entry manifest:full-path="settings.xml" manifest:media-type="text/xml"/>
  <manifest:file-entry manifest:full-path="content.xml" manifest:media-type="text/xml"/>
  <manifest:file-entry manifest:full-path="Pictures/10000000000002C60000019FCE905171.png" manifest:media-type="image/png"/>
  <manifest:file-entry manifest:full-path="Pictures/100002010000019A000000A4019C8282.png" manifest:media-type="image/png"/>
  <manifest:file-entry manifest:full-path="styles.xml" manifest:media-type="text/xml"/>
  <manifest:file-entry manifest:full-path="Configurations2/accelerator/current.xml" manifest:media-type=""/>
  <manifest:file-entry manifest:full-path="Configurations2/" manifest:media-type="application/vnd.sun.xml.ui.configuration"/>
</manifest:manifest>
</file>

<file path=content.xml><?xml version="1.0" encoding="utf-8"?>
<office:document-content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xforms="http://www.w3.org/2002/xforms" xmlns:xsd="http://www.w3.org/2001/XMLSchema" xmlns:xsi="http://www.w3.org/2001/XMLSchema-instance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calcext="urn:org:documentfoundation:names:experimental:calc:xmlns:calcext:1.0" xmlns:loext="urn:org:documentfoundation:names:experimental:office:xmlns:loext:1.0" xmlns:field="urn:openoffice:names:experimental:ooo-ms-interop:xmlns:field:1.0" xmlns:formx="urn:openoffice:names:experimental:ooxml-odf-interop:xmlns:form:1.0" xmlns:css3t="http://www.w3.org/TR/css3-text/" office:version="1.2">
  <office:scripts/>
  <office:font-face-decls>
    <style:font-face style:name="Book Antiqua1" svg:font-family="'Book Antiqua'"/>
    <style:font-face style:name="Lucida Sans1" svg:font-family="'Lucida Sans'"/>
    <style:font-face style:name="Book Antiqua" svg:font-family="'Book Antiqua'" style:font-pitch="variable"/>
    <style:font-face style:name="Liberation Sans1" svg:font-family="'Liberation Sans'" style:font-pitch="variable"/>
    <style:font-face style:name="Lucida Sans" svg:font-family="'Lucida Sans'" style:font-pitch="variable"/>
    <style:font-face style:name="Liberation Sans" svg:font-family="'Liberation Sans'" style:font-family-generic="roman" style:font-pitch="variable"/>
    <style:font-face style:name="Liberation Serif" svg:font-family="'Liberation Serif'" style:font-family-generic="roman" style:font-pitch="variable"/>
    <style:font-face style:name="Droid Sans Fallback" svg:font-family="'Droid Sans Fallback'" style:font-family-generic="system" style:font-pitch="variable"/>
  </office:font-face-decls>
  <office:automatic-styles>
    <style:style style:name="dp1" style:family="drawing-page">
      <style:drawing-page-properties presentation:background-visible="true" presentation:background-objects-visible="true" presentation:display-footer="false" presentation:display-page-number="false" presentation:display-date-time="fals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gr1" style:family="graphic" style:parent-style-name="standard">
      <style:graphic-properties draw:stroke="none" svg:stroke-width="0cm" draw:fill="none" draw:textarea-vertical-align="middle" draw:auto-grow-height="false" draw:fit-to-size="false" fo:padding-top="0.125cm" fo:padding-bottom="0.125cm" fo:padding-left="0.25cm" fo:padding-right="0.25cm" fo:wrap-option="wrap"/>
    </style:style>
    <style:style style:name="gr2" style:family="graphic" style:parent-style-name="standard">
      <style:graphic-properties draw:stroke="none" svg:stroke-color="#000000" draw:fill="none" draw:fill-color="#ffffff" draw:auto-grow-height="true" draw:auto-grow-width="false" fo:max-height="0cm" fo:min-height="0cm"/>
    </style:style>
    <style:style style:name="gr3" style:family="graphic">
      <style:graphic-properties style:protect="size"/>
    </style:style>
    <style:style style:name="gr4" style:family="graphic" style:parent-style-name="standard" style:list-style-name="L3">
      <style:graphic-properties draw:stroke="none" svg:stroke-width="0cm" draw:fill="none" draw:textarea-vertical-align="top" draw:auto-grow-height="false" draw:fit-to-size="false" fo:padding-top="0.125cm" fo:padding-bottom="0.125cm" fo:padding-left="0.25cm" fo:padding-right="0.25cm" fo:wrap-option="wrap"/>
    </style:style>
    <style:style style:name="gr5" style:family="graphic" style:parent-style-name="standard">
      <style:graphic-properties draw:stroke="none" svg:stroke-width="0cm" draw:fill="none" draw:textarea-vertical-align="top" draw:auto-grow-height="false" draw:fit-to-size="false" fo:padding-top="0.125cm" fo:padding-bottom="0.125cm" fo:padding-left="0.25cm" fo:padding-right="0.25cm" fo:wrap-option="wrap"/>
    </style:style>
    <style:style style:name="gr6" style:family="graphic" style:parent-style-name="standard">
      <style:graphic-properties draw:stroke="none" svg:stroke-width="0.026cm" draw:fill="none" draw:textarea-vertical-align="top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0cm, 0cm, 0cm, 0cm)" draw:image-opacity="100%" style:mirror="none"/>
    </style:style>
    <style:style style:name="gr7" style:family="graphic" style:parent-style-name="standard" style:list-style-name="L3">
      <style:graphic-properties draw:stroke="none" svg:stroke-width="0cm" draw:fill="none" draw:textarea-vertical-align="middle" draw:auto-grow-height="false" draw:fit-to-size="false" fo:padding-top="0cm" fo:padding-bottom="0cm" fo:padding-left="0cm" fo:padding-right="0cm" fo:wrap-option="wrap"/>
    </style:style>
    <style:style style:name="gr8" style:family="graphic">
      <style:graphic-properties draw:stroke="none" svg:stroke-width="0cm" draw:fill="none" draw:textarea-vertical-align="top" draw:auto-grow-height="false" draw:fit-to-size="false" fo:padding-top="0.125cm" fo:padding-bottom="0.125cm" fo:padding-left="0.25cm" fo:padding-right="0.25cm" fo:wrap-option="wrap"/>
    </style:style>
    <style:style style:name="pr1" style:family="presentation" style:parent-style-name="Title_20_Only-notes">
      <style:graphic-properties draw:fill-color="#ffffff" fo:min-height="13.365cm"/>
    </style:style>
    <style:style style:name="pr2" style:family="presentation" style:parent-style-name="Title_20_Only-notes">
      <style:graphic-properties draw:fill-color="#ffffff" fo:min-height="13.364cm"/>
    </style:style>
    <style:style style:name="P1" style:family="paragraph">
      <style:paragraph-properties fo:margin-top="0cm" fo:margin-bottom="0cm" fo:line-height="100%" fo:text-align="center"/>
    </style:style>
    <style:style style:name="P2" style:family="paragraph">
      <style:paragraph-properties fo:text-align="start" style:font-independent-line-spacing="true"/>
      <style:text-properties fo:font-size="18pt"/>
    </style:style>
    <style:style style:name="P3" style:family="paragraph">
      <style:paragraph-properties fo:margin-top="0cm" fo:margin-bottom="0cm" fo:line-height="100%" fo:text-align="start"/>
    </style:style>
    <style:style style:name="P4" style:family="paragraph">
      <style:paragraph-properties fo:margin-top="0cm" fo:margin-bottom="0cm" fo:line-height="100%" fo:text-align="start" style:font-independent-line-spacing="true"/>
      <style:text-properties fo:font-size="18pt" style:font-size-asian="18pt"/>
    </style:style>
    <style:style style:name="P5" style:family="paragraph">
      <style:text-properties style:font-size-asian="20pt"/>
    </style:style>
    <style:style style:name="P6" style:family="paragraph">
      <style:paragraph-properties fo:text-align="start"/>
      <style:text-properties fo:font-size="18pt"/>
    </style:style>
    <style:style style:name="P7" style:family="paragraph">
      <style:paragraph-properties fo:margin-top="0cm" fo:margin-bottom="0cm" fo:line-height="100%" fo:text-align="center" style:font-independent-line-spacing="true"/>
      <style:text-properties fo:font-size="18pt" style:font-size-asian="18pt"/>
    </style:style>
    <style:style style:name="T1" style:family="text">
      <style:text-properties fo:font-variant="normal" fo:text-transform="none" fo:color="#000000" style:text-line-through-style="none" style:text-line-through-type="none" style:font-name="Lucida Sans1" fo:font-size="28pt" fo:letter-spacing="normal" fo:font-style="normal" style:text-underline-style="none" fo:font-weight="bold" style:font-size-asian="28pt" style:font-style-asian="normal" style:font-weight-asian="bold" style:font-size-complex="28pt" style:font-style-complex="normal" style:font-weight-complex="bold"/>
    </style:style>
    <style:style style:name="T2" style:family="text">
      <style:text-properties fo:font-variant="normal" fo:text-transform="none" fo:color="#000000" style:text-line-through-style="none" style:text-line-through-type="none" style:font-name="Book Antiqua1" fo:letter-spacing="normal" fo:font-style="normal" style:text-underline-style="none" fo:font-weight="normal" style:font-size-asian="18pt" style:font-style-asian="normal" style:font-weight-asian="normal" style:font-style-complex="normal" style:font-weight-complex="normal"/>
    </style:style>
    <style:style style:name="T3" style:family="text">
      <style:text-properties fo:font-variant="normal" fo:text-transform="none" fo:color="#000000" style:text-line-through-style="none" style:text-line-through-type="none" style:font-name="Book Antiqua1" fo:letter-spacing="normal" fo:font-style="normal" style:text-underline-style="none" fo:font-weight="bold" style:font-size-asian="18pt" style:font-style-asian="normal" style:font-weight-asian="bold" style:font-style-complex="normal" style:font-weight-complex="bold"/>
    </style:style>
    <style:style style:name="T4" style:family="text">
      <style:text-properties fo:font-variant="normal" fo:text-transform="none" fo:color="#000000" style:text-line-through-style="none" style:text-line-through-type="none" style:font-name="Book Antiqua1" fo:letter-spacing="normal" fo:font-style="normal" style:text-underline-style="none" fo:font-weight="normal" style:font-style-asian="normal" style:font-weight-asian="normal" style:font-style-complex="normal" style:font-weight-complex="normal"/>
    </style:style>
    <style:style style:name="T5" style:family="text">
      <style:text-properties fo:font-variant="normal" fo:text-transform="none" fo:color="#000000" style:text-line-through-style="none" style:text-line-through-type="none" style:font-name="Book Antiqua1" fo:letter-spacing="normal" fo:font-style="normal" style:text-underline-style="none" fo:font-weight="bold" style:font-style-asian="normal" style:font-weight-asian="bold" style:font-style-complex="normal" style:font-weight-complex="bold"/>
    </style:style>
    <style:style style:name="T6" style:family="text">
      <style:text-properties fo:font-variant="normal" fo:text-transform="none" style:text-line-through-style="none" style:text-line-through-type="none" fo:letter-spacing="normal" fo:font-style="normal" style:text-underline-style="none" fo:font-weight="normal" style:font-style-asian="normal" style:font-weight-asian="normal" style:font-style-complex="normal" style:font-weight-complex="normal"/>
    </style:style>
    <style:style style:name="T7" style:family="text">
      <style:text-properties fo:color="#000000" style:text-underline-style="none"/>
    </style:style>
    <style:style style:name="T8" style:family="text">
      <style:text-properties fo:color="#ff6600" style:text-underline-style="none"/>
    </style:style>
    <style:style style:name="T9" style:family="text">
      <style:text-properties fo:color="#ff3333" style:text-underline-style="none"/>
    </style:style>
    <text:list-style style:name="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number text:level="1" style:num-suffix="." style:num-format="1">
        <style:list-level-properties text:min-label-width="0.6cm"/>
        <style:text-properties fo:color="#000000" fo:font-size="100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3">
      <text:list-level-style-bullet text:level="1" text:bullet-char="●">
        <style:list-level-properties text:min-label-width="0.6cm"/>
        <style:text-properties fo:font-family="StarSymbol" fo:color="#000000" fo:font-size="100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Title_20_Only" presentation:presentation-page-layout-name="AL1T19">
        <office:forms form:automatic-focus="false" form:apply-design-mode="false"/>
        <draw:custom-shape draw:name="TextShape 1" draw:style-name="gr1" draw:text-style-name="P2" draw:layer="layout" svg:width="22.858cm" svg:height="3.173cm" svg:x="1.389cm" svg:y="7.342cm">
          <text:p>
            <text:span text:style-name="T1">
              <text:tab/>
            </text:span>
            <text:span text:style-name="T1">
              <text:tab/>
            </text:span>
            <text:span text:style-name="T1">
              <text:tab/>
            </text:span>
            <text:span text:style-name="T1">
              <text:tab/>
            </text:span>
            <text:span text:style-name="T1">
              <text:tab/>
            </text:span>
            <text:span text:style-name="T1">
              <text:tab/>
            </text:span>
            <text:span text:style-name="T1">第一章 </text:span>
            <text:span text:style-name="T1">HTML</text:span>
            <text:span text:style-name="T1">简介</text:span>
          </text:p>
          <text:p text:style-name="P1">
            <text:span text:style-name="T1"/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style-name="gr2" draw:layer="layout" svg:width="5.6cm" svg:height="0.962cm" svg:x="10.6cm" svg:y="10.4cm">
          <draw:text-box>
            <text:p>
              <text:s text:c="2"/>
              By 
              <text:s text:c="3"/>
              cc123
            </text:p>
          </draw:text-box>
        </draw:frame>
        <draw:frame draw:style-name="gr2" draw:layer="layout" svg:width="5.8cm" svg:height="0.962cm" svg:x="10.2cm" svg:y="12cm">
          <draw:text-box>
            <text:p>cc@superu.org</text:p>
          </draw:text-box>
        </draw:frame>
        <presentation:notes draw:style-name="dp2">
          <draw:page-thumbnail draw:style-name="gr3" draw:layer="layout" svg:width="14.848cm" svg:height="11.136cm" svg:x="3.075cm" svg:y="2.257cm" draw:page-number="1" presentation:class="page"/>
          <draw:frame presentation:style-name="pr1" draw:layer="layout" svg:width="16.799cm" svg:height="13.365cm" svg:x="2.1cm" svg:y="14.107cm" presentation:class="notes" presentation:placeholder="true">
            <draw:text-box/>
          </draw:frame>
        </presentation:notes>
      </draw:page>
      <draw:page draw:name="page2" draw:style-name="dp1" draw:master-page-name="Title_20_Only" presentation:presentation-page-layout-name="AL1T19">
        <office:forms form:automatic-focus="false" form:apply-design-mode="false"/>
        <draw:custom-shape draw:name="CustomShape 1" draw:style-name="gr4" draw:text-style-name="P4" draw:layer="layout" svg:width="21.397cm" svg:height="12.439cm" svg:x="1.499cm" svg:y="3.924cm">
          <text:p text:style-name="P3">
            <text:span text:style-name="T2">
              <text:tab/>
            </text:span>
          </text:p>
          <text:p text:style-name="P3">
            <text:span text:style-name="T2"/>
          </text:p>
          <text:p text:style-name="P3">
            <text:span text:style-name="T2">学习前我想对大家说的话：</text:span>
          </text:p>
          <text:p text:style-name="P3">
            <text:span text:style-name="T2"/>
          </text:p>
          <text:p text:style-name="P3">
            <text:span text:style-name="T2">
              <text:tab/>
            </text:span>
            <text:span text:style-name="T2">有很多同学常常以为制作一个网站很难，但其实并非如此！</text:span>
            <text:span text:style-name="T3">人人都能学会如何制作网站</text:span>
            <text:span text:style-name="T2">。而且，假如你能坚持学完此课程的话，你将能轻松的制作一个静态网站。</text:span>
          </text:p>
          <text:p text:style-name="P3">
            <text:span text:style-name="T2">
              <text:tab/>
            </text:span>
            <text:span text:style-name="T3">本课程将从基础讲起，不要求你具备任何编程知识。</text:span>
          </text:p>
          <text:p text:style-name="P3">
            <text:span text:style-name="T2">
              <text:tab/>
            </text:span>
            <text:span text:style-name="T2">当然，纸上谈兵一切都是空，所以你要自己课后多做练习。不过别担心，学习制作网站是件充满乐趣的事。</text:span>
          </text:p>
          <text:p text:style-name="P3">
            <text:span text:style-name="T2">
              <text:tab/>
            </text:span>
            <text:span text:style-name="T3">好的，不多说，我们现在就开始吧！</text:span>
          </text:p>
          <text:p text:style-name="P3">
            <text:span text:style-name="T2"/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2">
          <draw:page-thumbnail draw:style-name="gr3" draw:layer="layout" svg:width="14.848cm" svg:height="11.136cm" svg:x="3.075cm" svg:y="2.257cm" draw:page-number="2" presentation:class="page"/>
          <draw:frame presentation:style-name="pr1" draw:text-style-name="P5" draw:layer="layout" svg:width="16.799cm" svg:height="13.365cm" svg:x="2.1cm" svg:y="14.107cm" presentation:class="notes" presentation:placeholder="true">
            <draw:text-box/>
          </draw:frame>
        </presentation:notes>
      </draw:page>
      <draw:page draw:name="page3" draw:style-name="dp1" draw:master-page-name="Title_20_Only" presentation:presentation-page-layout-name="AL1T19">
        <office:forms form:automatic-focus="false" form:apply-design-mode="false"/>
        <draw:custom-shape draw:name="CustomShape 1" draw:style-name="gr5" draw:text-style-name="P2" draw:layer="layout" svg:width="8.799cm" svg:height="1.012cm" svg:x="15.3cm" svg:y="1.924cm">
          <text:p text:style-name="P3">
            <text:span text:style-name="T4">第</text:span>
            <text:span text:style-name="T4">1</text:span>
            <text:span text:style-name="T4">节：开始学习前的准备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custom-shape draw:name="CustomShape 2" draw:style-name="gr5" draw:text-style-name="P2" draw:layer="layout" svg:width="19cm" svg:height="8.632cm" svg:x="1.699cm" svg:y="4.124cm">
          <text:p text:style-name="P3">
            <text:span text:style-name="T4">1. </text:span>
            <text:span text:style-name="T5">需要哪些工具？</text:span>
          </text:p>
          <text:p text:style-name="P3">
            <text:span text:style-name="T5">
              <text:s/>
            </text:span>
            <text:span text:style-name="T5">（</text:span>
            <text:span text:style-name="T5">1</text:span>
            <text:span text:style-name="T5">）浏览器：</text:span>
            <text:span text:style-name="T4">浏览你写的网站</text:span>
          </text:p>
          <text:p text:style-name="P3">
            <text:span text:style-name="T5">
              <text:s text:c="10"/>
            </text:span>
            <text:span text:style-name="T5">推荐：谷歌（</text:span>
            <text:span text:style-name="T5">chrmoe</text:span>
            <text:span text:style-name="T5">），火狐（</text:span>
            <text:span text:style-name="T5">firefox</text:span>
            <text:span text:style-name="T5">），</text:span>
            <text:span text:style-name="T4">当然还有</text:span>
            <text:span text:style-name="T4">360</text:span>
            <text:span text:style-name="T4">，</text:span>
            <text:span text:style-name="T4">IE</text:span>
            <text:span text:style-name="T4">，猎豹，腾讯等等浏览器</text:span>
          </text:p>
          <text:p text:style-name="P3">
            <text:span text:style-name="T4"/>
          </text:p>
          <text:p text:style-name="P3">
            <text:span text:style-name="T5">
              <text:s/>
            </text:span>
            <text:span text:style-name="T5">（</text:span>
            <text:span text:style-name="T5">2</text:span>
            <text:span text:style-name="T5">）开发工具：</text:span>
            <text:span text:style-name="T5">Sublime Text </text:span>
            <text:span text:style-name="T5">（请观看</text:span>
            <text:span text:style-name="T5">Sublime Text </text:span>
            <text:span text:style-name="T5">课程）</text:span>
            <text:span text:style-name="T4">
              ， 
              <text:s text:c="16"/>
              记事本，
            </text:span>
            <text:span text:style-name="T4">eclipse</text:span>
            <text:span text:style-name="T4">， </text:span>
            <text:span text:style-name="T4">netbeans</text:span>
          </text:p>
          <text:p text:style-name="P3">
            <text:span text:style-name="T4"/>
          </text:p>
          <text:p text:style-name="P3">
            <text:span text:style-name="T4">2. </text:span>
            <text:span text:style-name="T5">我需要连上因特网么？</text:span>
          </text:p>
          <text:p text:style-name="P3">
            <text:span text:style-name="T4"/>
          </text:p>
          <text:p text:style-name="P3">
            <text:span text:style-name="T4">
              <text:s text:c="3"/>
            </text:span>
            <text:span text:style-name="T4">你无需连上因特网（</text:span>
            <text:span text:style-name="T4">Internet</text:span>
            <text:span text:style-name="T4">），就可以制作网站了。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2">
          <draw:page-thumbnail draw:style-name="gr3" draw:layer="layout" svg:width="14.848cm" svg:height="11.136cm" svg:x="3.075cm" svg:y="2.257cm" draw:page-number="3" presentation:class="page"/>
          <draw:frame presentation:style-name="pr1" draw:layer="layout" svg:width="16.799cm" svg:height="13.365cm" svg:x="2.1cm" svg:y="14.107cm" presentation:class="notes" presentation:placeholder="true">
            <draw:text-box/>
          </draw:frame>
        </presentation:notes>
      </draw:page>
      <draw:page draw:name="page4" draw:style-name="dp1" draw:master-page-name="Title_20_Only" presentation:presentation-page-layout-name="AL1T19">
        <office:forms form:automatic-focus="false" form:apply-design-mode="false"/>
        <draw:custom-shape draw:name="CustomShape 1" draw:style-name="gr5" draw:text-style-name="P2" draw:layer="layout" svg:width="8.799cm" svg:height="1.012cm" svg:x="15.3cm" svg:y="1.924cm">
          <text:p text:style-name="P3">
            <text:span text:style-name="T4">第</text:span>
            <text:span text:style-name="T4">2</text:span>
            <text:span text:style-name="T4">节：</text:span>
            <text:span text:style-name="T4">HTML</text:span>
            <text:span text:style-name="T4">是什么？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custom-shape draw:name="CustomShape 2" draw:style-name="gr5" draw:text-style-name="P2" draw:layer="layout" svg:width="21.8cm" svg:height="1.012cm" svg:x="1.899cm" svg:y="4.124cm">
          <text:p text:style-name="P3">
            <text:span text:style-name="T4">这一课将为你隆重介绍你的新朋友——</text:span>
            <text:span text:style-name="T4">HTML</text:span>
            <text:span text:style-name="T4">。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custom-shape draw:name="CustomShape 3" draw:style-name="gr5" draw:text-style-name="P2" draw:layer="layout" svg:width="21.2cm" svg:height="6.346cm" svg:x="1.899cm" svg:y="6.125cm">
          <text:list text:style-name="L2">
            <text:list-item>
              <text:p text:style-name="P3">
                <text:span text:style-name="T4">HTML</text:span>
                <text:span text:style-name="T4">是什么？</text:span>
              </text:p>
            </text:list-item>
          </text:list>
          <text:p text:style-name="P3">
            <text:span text:style-name="T4"/>
          </text:p>
          <text:p text:style-name="P3">
            <text:span text:style-name="T4">
              <text:s text:c="5"/>
            </text:span>
            <text:span text:style-name="T4">简要的说</text:span>
            <text:span text:style-name="T4">HTML </text:span>
            <text:span text:style-name="T4">是用来描述网页的一种语言。你只需要在网页上点击右键，然后选择“查看网页源代码”就可以看到</text:span>
            <text:span text:style-name="T4">HTML</text:span>
            <text:span text:style-name="T4">代码了。</text:span>
          </text:p>
          <text:p text:style-name="P3">
            <text:span text:style-name="T4"/>
          </text:p>
          <text:p text:style-name="P3">
            <text:span text:style-name="T4"/>
          </text:p>
          <text:p text:style-name="P3">
            <text:span text:style-name="T4">
              . 
              <text:s/>
            </text:span>
          </text:p>
          <text:p text:style-name="P3">
            <text:span text:style-name="T4"/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name="Picture 2" draw:style-name="gr6" draw:text-style-name="P6" draw:layer="layout" svg:width="13.155cm" svg:height="7.688cm" svg:x="2.099cm" svg:y="9.525cm">
          <draw:image xlink:href="Pictures/10000000000002C60000019FCE905171.png" xlink:type="simple" xlink:show="embed" xlink:actuate="onLoad">
            <text:p/>
          </draw:image>
        </draw:frame>
        <presentation:notes draw:style-name="dp2">
          <draw:page-thumbnail draw:style-name="gr3" draw:layer="layout" svg:width="14.848cm" svg:height="11.136cm" svg:x="3.075cm" svg:y="2.257cm" draw:page-number="4" presentation:class="page"/>
          <draw:frame presentation:style-name="pr1" draw:layer="layout" svg:width="16.799cm" svg:height="13.365cm" svg:x="2.1cm" svg:y="14.107cm" presentation:class="notes" presentation:placeholder="true">
            <draw:text-box/>
          </draw:frame>
        </presentation:notes>
      </draw:page>
      <draw:page draw:name="page5" draw:style-name="dp1" draw:master-page-name="Title_20_Only" presentation:presentation-page-layout-name="AL1T19">
        <office:forms form:automatic-focus="false" form:apply-design-mode="false"/>
        <draw:custom-shape draw:name="CustomShape 1" draw:style-name="gr5" draw:text-style-name="P2" draw:layer="layout" svg:width="8.799cm" svg:height="1.012cm" svg:x="15.3cm" svg:y="1.924cm">
          <text:p text:style-name="P3">
            <text:span text:style-name="T4">第</text:span>
            <text:span text:style-name="T4">2</text:span>
            <text:span text:style-name="T4">节：</text:span>
            <text:span text:style-name="T4">HTML</text:span>
            <text:span text:style-name="T4">是什么？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custom-shape draw:name="CustomShape 2" draw:style-name="gr5" draw:text-style-name="P2" draw:layer="layout" svg:width="22.099cm" svg:height="10.154cm" svg:x="1cm" svg:y="6.125cm">
          <text:p text:style-name="P3">
            <text:span text:style-name="T6"/>
          </text:p>
          <text:p text:style-name="P3">
            <text:span text:style-name="T4">好，明白了，那</text:span>
            <text:span text:style-name="T4">HTML</text:span>
            <text:span text:style-name="T4">这四个字母代表什么呢？</text:span>
          </text:p>
          <text:p text:style-name="P3">
            <text:span text:style-name="T4"/>
          </text:p>
          <text:p text:style-name="P3">
            <text:span text:style-name="T4">HTML</text:span>
            <text:span text:style-name="T4">是“</text:span>
            <text:span text:style-name="T4">HyperText Mark-up Language</text:span>
            <text:span text:style-name="T4">（</text:span>
            <text:span text:style-name="T5">超文本标记语言</text:span>
            <text:span text:style-name="T4">）”的缩写</text:span>
          </text:p>
          <text:p text:style-name="P3">
            <text:span text:style-name="T4"/>
          </text:p>
          <text:p text:style-name="P3">
            <text:span text:style-name="T4">“</text:span>
            <text:span text:style-name="T4">超文本”就是指页面内可以包含图片、链接，甚至音乐、程序等非文字元素。</text:span>
          </text:p>
          <text:p text:style-name="P3">
            <text:span text:style-name="T4">标记语言是一套标记标签 </text:span>
            <text:span text:style-name="T4">(markup tag)</text:span>
          </text:p>
          <text:p text:style-name="P3">
            <text:span text:style-name="T4">HTML </text:span>
            <text:span text:style-name="T4">使用标记标签来描述网页</text:span>
          </text:p>
          <text:p text:style-name="P3">
            <text:span text:style-name="T4"/>
          </text:p>
          <text:p text:style-name="P3">
            <text:span text:style-name="T4"/>
          </text:p>
          <text:p text:style-name="P3">
            <text:span text:style-name="T4"/>
          </text:p>
          <text:p text:style-name="P3">
            <text:span text:style-name="T4"/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2">
          <draw:page-thumbnail draw:style-name="gr3" draw:layer="layout" svg:width="14.848cm" svg:height="11.136cm" svg:x="3.075cm" svg:y="2.257cm" draw:page-number="5" presentation:class="page"/>
          <draw:frame presentation:style-name="pr1" draw:layer="layout" svg:width="16.799cm" svg:height="13.365cm" svg:x="2.1cm" svg:y="14.107cm" presentation:class="notes" presentation:placeholder="true">
            <draw:text-box/>
          </draw:frame>
        </presentation:notes>
      </draw:page>
      <draw:page draw:name="page6" draw:style-name="dp1" draw:master-page-name="Title_20_Only" presentation:presentation-page-layout-name="AL1T19">
        <office:forms form:automatic-focus="false" form:apply-design-mode="false"/>
        <draw:custom-shape draw:name="CustomShape 1" draw:style-name="gr7" draw:text-style-name="P7" draw:layer="layout" svg:width="22.855cm" svg:height="3.172cm" svg:x="1.389cm" svg:y="7.342cm">
          <text:p text:style-name="P1">
            <text:span text:style-name="T1">第二章 标签与元素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style-name="gr2" draw:layer="layout" svg:width="5.6cm" svg:height="0.962cm" svg:x="10.6cm" svg:y="10.4cm">
          <draw:text-box>
            <text:p>
              <text:s text:c="2"/>
              By 
              <text:s text:c="3"/>
              cc123
            </text:p>
          </draw:text-box>
        </draw:frame>
        <draw:frame draw:style-name="gr2" draw:layer="layout" svg:width="5.8cm" svg:height="0.962cm" svg:x="10.2cm" svg:y="12cm">
          <draw:text-box>
            <text:p>cc@superu.org</text:p>
          </draw:text-box>
        </draw:frame>
        <presentation:notes draw:style-name="dp2">
          <draw:page-thumbnail draw:style-name="gr3" draw:layer="layout" svg:width="14.848cm" svg:height="11.136cm" svg:x="3.075cm" svg:y="2.257cm" draw:page-number="6" presentation:class="page"/>
          <draw:frame presentation:style-name="pr1" draw:text-style-name="P5" draw:layer="layout" svg:width="16.799cm" svg:height="13.365cm" svg:x="2.1cm" svg:y="14.107cm" presentation:class="notes" presentation:placeholder="true">
            <draw:text-box/>
          </draw:frame>
        </presentation:notes>
      </draw:page>
      <draw:page draw:name="page7" draw:style-name="dp1" draw:master-page-name="Title_20_Only" presentation:presentation-page-layout-name="AL1T19">
        <office:forms form:automatic-focus="false" form:apply-design-mode="false"/>
        <draw:frame draw:style-name="gr2" draw:layer="layout" svg:width="21cm" svg:height="12.269cm" svg:x="2.32cm" svg:y="3.278cm">
          <draw:text-box>
            <text:p/>
            <text:p>1.标签</text:p>
            <text:p>标签就是&lt;head&gt;、&lt;body&gt;、&lt;table&gt;等被尖括号“&lt;”和“&gt;”包起来的对象，绝大部分的标签都是成对出现的，如&lt;table&gt;&lt;/talbe&gt;、&lt;form&gt;&lt;/form&gt;。当然还有少部分不是成对出现的，如&lt;br/&gt;、&lt;hr/&gt;等。</text:p>
            <text:p/>
            <text:p>
              <text:span text:style-name="T7">2.</text:span>
              <text:span text:style-name="T7">属性</text:span>
            </text:p>
            <text:p>
              <text:span text:style-name="T7">HTML </text:span>
              <text:span text:style-name="T7">标签可以拥有属性。属性提供了有关 </text:span>
              <text:span text:style-name="T7">HTML </text:span>
              <text:span text:style-name="T7">元素的更多的信息。</text:span>
            </text:p>
            <text:p>
              <text:span text:style-name="T7">属性总是在 </text:span>
              <text:span text:style-name="T7">HTML </text:span>
              <text:span text:style-name="T7">元素的开始标签中规定，并且它以名称</text:span>
              <text:span text:style-name="T7">/</text:span>
              <text:span text:style-name="T7">值的形式出现。如</text:span>
            </text:p>
            <text:p>
              <text:span text:style-name="T8">&lt;a href="http://superu.org"&gt;Hello World</text:span>
              <text:span text:style-name="T8">！</text:span>
            </text:p>
            <text:p>
              <text:span text:style-name="T8">&lt;/a&gt;</text:span>
            </text:p>
            <text:p>
              <text:span text:style-name="T7">链接的地址在</text:span>
              <text:span text:style-name="T7">href</text:span>
              <text:span text:style-name="T7">属性中指定！</text:span>
            </text:p>
            <text:p>
              <text:span text:style-name="T7"/>
            </text:p>
          </draw:text-box>
        </draw:frame>
        <draw:custom-shape draw:name="CustomShape 1" draw:style-name="gr5" draw:text-style-name="P2" draw:layer="layout" svg:width="9.519cm" svg:height="1.012cm" svg:x="13.6cm" svg:y="1.709cm">
          <text:p text:style-name="P3">
            <text:span text:style-name="T4">第</text:span>
            <text:span text:style-name="T4">1</text:span>
            <text:span text:style-name="T4">节：认识标签，元素和属性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2">
          <draw:page-thumbnail draw:style-name="gr3" draw:layer="layout" svg:width="14.848cm" svg:height="11.136cm" svg:x="3.075cm" svg:y="2.257cm" draw:page-number="7" presentation:class="page"/>
          <draw:frame presentation:style-name="pr2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8" draw:style-name="dp1" draw:master-page-name="Title_20_Only" presentation:presentation-page-layout-name="AL1T19">
        <office:forms form:automatic-focus="false" form:apply-design-mode="false"/>
        <draw:frame draw:style-name="gr2" draw:layer="layout" svg:width="21cm" svg:height="12.146cm" svg:x="2.4cm" svg:y="3.88cm">
          <draw:text-box>
            <text:p>
              <text:span text:style-name="T7">常用的一些元素属性：</text:span>
              <text:span text:style-name="T7">class</text:span>
              <text:span text:style-name="T7">，</text:span>
              <text:span text:style-name="T7">id</text:span>
              <text:span text:style-name="T7">，</text:span>
              <text:span text:style-name="T7">style</text:span>
              <text:span text:style-name="T7">，</text:span>
              <text:span text:style-name="T7">title</text:span>
            </text:p>
            <text:p>
              <text:span text:style-name="T7"/>
            </text:p>
            <text:p>
              <text:span text:style-name="T7">3.</text:span>
              <text:span text:style-name="T7">元素</text:span>
            </text:p>
            <text:p>HTML元素是构建网页的一种单位,是由HTML标签和HTML属性组成的.如</text:p>
            <text:p>
              <text:span text:style-name="T8">&lt;a href="http://superu.org"&gt;</text:span>
            </text:p>
            <text:p>
              <text:span text:style-name="T8">
                <text:s text:c="4"/>
              </text:span>
              <text:span text:style-name="T8">Hello World</text:span>
              <text:span text:style-name="T8">！！</text:span>
            </text:p>
            <text:p>
              <text:span text:style-name="T8">&lt;/a&gt;</text:span>
            </text:p>
            <text:p>
              <text:span text:style-name="T7">这是一段</text:span>
              <text:span text:style-name="T7">HTML</text:span>
              <text:span text:style-name="T7">链接元素</text:span>
            </text:p>
            <text:p>
              <text:span text:style-name="T7"/>
            </text:p>
            <text:p>
              <text:span text:style-name="T7">4.</text:span>
              <text:span text:style-name="T7">空元素（没有内容的 </text:span>
              <text:span text:style-name="T7">HTML </text:span>
              <text:span text:style-name="T7">元素被称为空元素，如</text:span>
              <text:span text:style-name="T8">&lt;br/&gt;,&lt;hr/&gt;</text:span>
              <text:span text:style-name="T7">）</text:span>
            </text:p>
            <text:p>
              <text:span text:style-name="T7"/>
            </text:p>
            <text:p>
              <text:span text:style-name="T7">5.</text:span>
              <text:span text:style-name="T7">块元素和内联元素</text:span>
            </text:p>
            <text:p>
              <text:span text:style-name="T7">块级元素，通常会以新行来开始（和结束），内联元素通常不会。</text:span>
            </text:p>
            <text:p>
              <text:span text:style-name="T7">6.</text:span>
              <text:span text:style-name="T7">元素之间是可以嵌套的。（</text:span>
              <text:span text:style-name="T8">&lt;div&gt;&lt;span&gt;Hello!&lt;/span&gt;&lt;/div&gt;</text:span>
              <text:span text:style-name="T7">）</text:span>
            </text:p>
          </draw:text-box>
        </draw:frame>
        <draw:custom-shape draw:name="CustomShape 1" draw:style-name="gr5" draw:text-style-name="P2" draw:layer="layout" svg:width="9.519cm" svg:height="1.012cm" svg:x="13.6cm" svg:y="1.589cm">
          <text:p text:style-name="P3">
            <text:span text:style-name="T4">第</text:span>
            <text:span text:style-name="T4">1</text:span>
            <text:span text:style-name="T4">节：认识标签，元素和属性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2">
          <draw:page-thumbnail draw:style-name="gr3" draw:layer="layout" svg:width="14.848cm" svg:height="11.136cm" svg:x="3.075cm" svg:y="2.257cm" draw:page-number="8" presentation:class="page"/>
          <draw:frame presentation:style-name="pr2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9" draw:style-name="dp1" draw:master-page-name="Title_20_Only" presentation:presentation-page-layout-name="AL1T19">
        <office:forms form:automatic-focus="false" form:apply-design-mode="false"/>
        <draw:frame draw:style-name="gr2" draw:layer="layout" svg:width="21cm" svg:height="11.312cm" svg:x="2.4cm" svg:y="3.76cm">
          <draw:text-box>
            <text:p>
              <text:span text:style-name="T7"/>
            </text:p>
            <text:p>
              <text:span text:style-name="T7">1.</text:span>
              <text:span text:style-name="T7">标题</text:span>
            </text:p>
            <text:p>
              <text:span text:style-name="T7">标题（</text:span>
              <text:span text:style-name="T7">Heading</text:span>
              <text:span text:style-name="T7">）是通过 </text:span>
              <text:span text:style-name="T7">&lt;h1&gt; ~ &lt;h6&gt; </text:span>
              <text:span text:style-name="T7">等标签进行定义的。如</text:span>
            </text:p>
            <text:p>
              <text:span text:style-name="T8">&lt;h1&gt;Hello World! &lt;/h1&gt;</text:span>
            </text:p>
            <text:p>
              <text:span text:style-name="T8">&lt;h2&gt;Hello World! &lt;/h2&gt;</text:span>
            </text:p>
            <text:p>
              <text:span text:style-name="T8">&lt;h3&gt;Hello World! &lt;/h3&gt;</text:span>
            </text:p>
            <text:p>
              <text:span text:style-name="T8">&lt;h4&gt;Hello World! &lt;/h4&gt;</text:span>
            </text:p>
            <text:p>
              <text:span text:style-name="T8">&lt;h5&gt;Hello World! &lt;/h5&gt;</text:span>
            </text:p>
            <text:p>
              <text:span text:style-name="T7">标题很重要</text:span>
              <text:span text:style-name="T7">!</text:span>
            </text:p>
            <text:p>
              <text:span text:style-name="T7">因为用户可以通过标题来快速浏览您的网页，所以用标题来呈现文档结构是很重要的。</text:span>
            </text:p>
            <text:p>
              <text:span text:style-name="T7">应该将 </text:span>
              <text:span text:style-name="T7">h1 </text:span>
              <text:span text:style-name="T7">用作主标题（最重要的），其后是 </text:span>
              <text:span text:style-name="T7">h2</text:span>
              <text:span text:style-name="T7">（次重要的），再其次是 </text:span>
              <text:span text:style-name="T7">h3</text:span>
              <text:span text:style-name="T7">，以此类推。</text:span>
            </text:p>
            <text:p>
              <text:span text:style-name="T8"/>
            </text:p>
          </draw:text-box>
        </draw:frame>
        <draw:custom-shape draw:name="CustomShape 1" draw:style-name="gr5" draw:text-style-name="P2" draw:layer="layout" svg:width="9.519cm" svg:height="1.012cm" svg:x="13.6cm" svg:y="1.469cm">
          <text:p text:style-name="P3">
            <text:span text:style-name="T4">第</text:span>
            <text:span text:style-name="T4">2</text:span>
            <text:span text:style-name="T4">节：标题与段落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2">
          <draw:page-thumbnail draw:style-name="gr3" draw:layer="layout" svg:width="14.848cm" svg:height="11.136cm" svg:x="3.075cm" svg:y="2.257cm" draw:page-number="9" presentation:class="page"/>
          <draw:frame presentation:style-name="pr2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0" draw:style-name="dp1" draw:master-page-name="Title_20_Only" presentation:presentation-page-layout-name="AL1T19">
        <office:forms form:automatic-focus="false" form:apply-design-mode="false"/>
        <draw:frame draw:style-name="gr2" draw:layer="layout" svg:width="21cm" svg:height="5.966cm" svg:x="2.4cm" svg:y="3.76cm">
          <draw:text-box>
            <text:p>
              <text:span text:style-name="T7"/>
            </text:p>
            <text:p>
              <text:span text:style-name="T7">2.</text:span>
              <text:span text:style-name="T7">段落</text:span>
            </text:p>
            <text:p>
              <text:span text:style-name="T7">段落是通过 </text:span>
              <text:span text:style-name="T7">&lt;p&gt; </text:span>
              <text:span text:style-name="T7">标签</text:span>
              <text:span text:style-name="T7">(</text:span>
              <text:span text:style-name="T7">块元素</text:span>
              <text:span text:style-name="T7">)</text:span>
              <text:span text:style-name="T7">定义的。如</text:span>
            </text:p>
            <text:p>
              <text:span text:style-name="T8">&lt;p&gt;Hello World!&lt;/p&gt;</text:span>
            </text:p>
            <text:p>
              <text:span text:style-name="T8"/>
            </text:p>
            <text:p>
              <text:span text:style-name="T9">提示：使用空的段落标记 </text:span>
              <text:span text:style-name="T9">&lt;p&gt;&lt;/p&gt; </text:span>
              <text:span text:style-name="T9">去插入一个空行是个坏习惯。用 </text:span>
              <text:span text:style-name="T9">&lt;br /&gt; </text:span>
              <text:span text:style-name="T9">标签代替它！</text:span>
            </text:p>
          </draw:text-box>
        </draw:frame>
        <draw:custom-shape draw:name="CustomShape 1" draw:style-name="gr8" draw:text-style-name="P2" draw:layer="版式" svg:width="9.519cm" svg:height="1.012cm" svg:x="13.6cm" svg:y="1.469cm">
          <text:p text:style-name="P3">
            <text:span text:style-name="T4">第</text:span>
            <text:span text:style-name="T4">2</text:span>
            <text:span text:style-name="T4">节：标题与段落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2">
          <office:forms form:automatic-focus="false" form:apply-design-mode="false"/>
          <draw:page-thumbnail draw:style-name="gr3" draw:layer="layout" svg:width="14.848cm" svg:height="11.136cm" svg:x="3.075cm" svg:y="2.257cm" draw:page-number="10" presentation:class="page"/>
          <draw:frame presentation:style-name="pr2" draw:layer="layout" svg:width="16.799cm" svg:height="13.364cm" svg:x="2.1cm" svg:y="14.107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="urn:oasis:names:tc:opendocument:xmlns:office:1.0" xmlns:xlink="http://www.w3.org/1999/xlink" xmlns:dc="http://purl.org/dc/elements/1.1/" xmlns:meta="urn:oasis:names:tc:opendocument:xmlns:meta:1.0" xmlns:presentation="urn:oasis:names:tc:opendocument:xmlns:presentation:1.0" xmlns:ooo="http://openoffice.org/2004/office" xmlns:smil="urn:oasis:names:tc:opendocument:xmlns:smil-compatible:1.0" xmlns:anim="urn:oasis:names:tc:opendocument:xmlns:animation:1.0" xmlns:grddl="http://www.w3.org/2003/g/data-view#" xmlns:officeooo="http://openoffice.org/2009/office" office:version="1.2">
  <office:meta>
    <meta:generator>LibreOffice/4.2.4.2$Linux_X86_64 LibreOffice_project/420m0$Build-2</meta:generator>
    <dc:date>2015-04-05T22:05:11.395890126</dc:date>
    <meta:editing-duration>PT27M8S</meta:editing-duration>
    <meta:editing-cycles>10</meta:editing-cycles>
    <meta:document-statistic meta:object-count="64"/>
  </office:meta>
</office:document-meta>
</file>

<file path=settings.xml><?xml version="1.0" encoding="utf-8"?>
<office:document-settings xmlns:office="urn:oasis:names:tc:opendocument:xmlns:office:1.0" xmlns:xlink="http://www.w3.org/1999/xlink" xmlns:presentation="urn:oasis:names:tc:opendocument:xmlns:presentation:1.0" xmlns:config="urn:oasis:names:tc:opendocument:xmlns:config:1.0" xmlns:ooo="http://openoffice.org/2004/office" xmlns:smil="urn:oasis:names:tc:opendocument:xmlns:smil-compatible:1.0" xmlns:anim="urn:oasis:names:tc:opendocument:xmlns:animation:1.0" xmlns:officeooo="http://openoffice.org/2009/office" office:version="1.2">
  <office:settings>
    <config:config-item-set config:name="ooo:view-settings">
      <config:config-item config:name="VisibleAreaTop" config:type="int">-1644</config:config-item>
      <config:config-item config:name="VisibleAreaLeft" config:type="int">-401</config:config-item>
      <config:config-item config:name="VisibleAreaWidth" config:type="int">26138</config:config-item>
      <config:config-item config:name="VisibleAreaHeight" config:type="int">22289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//////////////////////////////////////////8=</config:config-item>
          <config:config-item config:name="PrintableLayers" config:type="base64Binary">//////////////////////////////////////////8=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8</config:config-item>
          <config:config-item config:name="IsLayerMode" config:type="boolean">false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Standard" config:type="int">0</config:config-item>
          <config:config-item config:name="EditModeNotes" config:type="int">0</config:config-item>
          <config:config-item config:name="EditModeHandout" config:type="int">1</config:config-item>
          <config:config-item config:name="VisibleAreaTop" config:type="int">-1644</config:config-item>
          <config:config-item config:name="VisibleAreaLeft" config:type="int">-401</config:config-item>
          <config:config-item config:name="VisibleAreaWidth" config:type="int">26139</config:config-item>
          <config:config-item config:name="VisibleAreaHeight" config:type="int">22290</config:config-item>
          <config:config-item config:name="GridCoarseWidth" config:type="int">2000</config:config-item>
          <config:config-item config:name="GridCoarseHeight" config:type="int">2000</config:config-item>
          <config:config-item config:name="GridFineWidth" config:type="int">200</config:config-item>
          <config:config-item config:name="GridFineHeight" config:type="int">200</config:config-item>
          <config:config-item config:name="GridSnapWidthXNumerator" config:type="int">200</config:config-item>
          <config:config-item config:name="GridSnapWidthXDenominator" config:type="int">1</config:config-item>
          <config:config-item config:name="GridSnapWidthYNumerator" config:type="int">200</config:config-item>
          <config:config-item config:name="GridSnapWidthYDenominator" config:type="int">1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$(user)/config/standard.sob</config:config-item>
      <config:config-item config:name="CharacterCompressionType" config:type="short">0</config:config-item>
      <config:config-item config:name="ColorTableURL" config:type="string">$(user)/config/standard.soc</config:config-item>
      <config:config-item config:name="DashTableURL" config:type="string">$(user)/config/standard.sod</config:config-item>
      <config:config-item config:name="DefaultTabStop" config:type="int">1250</config:config-item>
      <config:config-item config:name="EmbedFonts" config:type="boolean">false</config:config-item>
      <config:config-item-map-indexed config:name="ForbiddenCharacters">
        <config:config-item-map-entry>
          <config:config-item config:name="Language" config:type="string">en</config:config-item>
          <config:config-item config:name="Country" config:type="string">US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  <config:config-item-map-entry>
          <config:config-item config:name="Language" config:type="string">zh</config:config-item>
          <config:config-item config:name="Country" config:type="string">CN</config:config-item>
          <config:config-item config:name="Variant" config:type="string"/>
          <config:config-item config:name="BeginLine" config:type="string">:!),.:;?]}¢'"、。〉》」』】〕〗〞︰︱︳﹐､﹒﹔﹕﹖﹗﹚﹜﹞！），．：；？｜｝︴︶︸︺︼︾﹀﹂﹄﹏､～￠々‖•·ˇˉ―--′’”</config:config-item>
          <config:config-item config:name="EndLine" config:type="string">([{£¥'"‵〈《「『【〔〖（［｛￡￥〝︵︷︹︻︽︿﹁﹃﹙﹛﹝（｛“‘</config:config-item>
        </config:config-item-map-entry>
      </config:config-item-map-indexed>
      <config:config-item config:name="GradientTableURL" config:type="string">$(user)/config/standard.sog</config:config-item>
      <config:config-item config:name="HandoutsHorizontal" config:type="boolean">true</config:config-item>
      <config:config-item config:name="HatchTableURL" config:type="string">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>Generic Printer</config:config-item>
      <config:config-item config:name="PrinterSetup" config:type="base64Binary">jAH+/0dlbmVyaWMgUHJpbnRlcgAAAAAAAAAAAAAAAAAAAAAAAAAAAAAAAAAAAAAAAAAAAAAAAAAAAAAAAAAAAAAAAAAAAAAAAAAAAAAAAAAAAAAAAAAAAAAAAAAAAAAAAAAAAAAAAAAAAAAAAAAAAAAAAAAAAAAAAAAAAAAAAAAAAAAAU0dFTlBSVAAAAAAAAAAAAAAAAAAAAAAAAAAAAAAAAAAWAAMAsgAAAAAAAAAEAAhSAAAEdAAASm9iRGF0YSAxCnByaW50ZXI9R2VuZXJpYyBQcmludGVyCm9yaWVudGF0aW9uPVBvcnRyYWl0CmNvcGllcz0xCm1hcmdpbmRhanVzdG1lbnQ9MCwwLDAsMApjb2xvcmRlcHRoPTI0CnBzbGV2ZWw9MApwZGZkZXZpY2U9MApjb2xvcmRldmljZT0wClBQRENvbnRleERhdGEKUGFnZVNpemU6QTQARHVwbGV4Ok5vbmUAABIAQ09NUEFUX0RVUExFWF9NT0RFCgBEVVBMRVhfT0ZG</config:config-item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calcext="urn:org:documentfoundation:names:experimental:calc:xmlns:calcext:1.0" xmlns:loext="urn:org:documentfoundation:names:experimental:office:xmlns:loext:1.0" xmlns:css3t="http://www.w3.org/TR/css3-text/" office:version="1.2">
  <office:font-face-decls>
    <style:font-face style:name="Book Antiqua1" svg:font-family="'Book Antiqua'"/>
    <style:font-face style:name="Lucida Sans1" svg:font-family="'Lucida Sans'"/>
    <style:font-face style:name="Book Antiqua" svg:font-family="'Book Antiqua'" style:font-pitch="variable"/>
    <style:font-face style:name="Liberation Sans1" svg:font-family="'Liberation Sans'" style:font-pitch="variable"/>
    <style:font-face style:name="Lucida Sans" svg:font-family="'Lucida Sans'" style:font-pitch="variable"/>
    <style:font-face style:name="Liberation Sans" svg:font-family="'Liberation Sans'" style:font-family-generic="roman" style:font-pitch="variable"/>
    <style:font-face style:name="Liberation Serif" svg:font-family="'Liberation Serif'" style:font-family-generic="roman" style:font-pitch="variable"/>
    <style:font-face style:name="Droid Sans Fallback" svg:font-family="'Droid Sans Fallback'" style:font-family-generic="system" style:font-pitch="variable"/>
  </office:font-face-decls>
  <office:styles>
    <draw:marker draw:name="Arrow" svg:viewBox="0 0 20 30" svg:d="M10 0l-10 30h20z"/>
    <style:default-style style:family="graphic">
      <style:graphic-properties svg:stroke-color="#3465a4" draw:fill-color="#729fcf" fo:wrap-option="no-wrap"/>
      <style:paragraph-properties style:text-autospace="ideograph-alpha" style:punctuation-wrap="simple" style:line-break="strict" style:writing-mode="lr-tb" style:font-independent-line-spacing="false">
        <style:tab-stops/>
      </style:paragraph-properties>
      <style:text-properties style:use-window-font-color="true" style:font-name="Liberation Serif" fo:font-size="24pt" fo:language="en" fo:country="US" style:font-name-asian="Droid Sans Fallback" style:font-size-asian="24pt" style:language-asian="zh" style:country-asian="CN" style:font-name-complex="Droid Sans Fallback" style:font-size-complex="24pt" style:language-complex="hi" style:country-complex="IN"/>
    </style:default-style>
    <style:style style:name="standard" style:family="graphic">
      <style:graphic-properties draw:stroke="solid" svg:stroke-width="0cm" svg:stroke-color="#3465a4" draw:marker-start-width="0.2cm" draw:marker-start-center="false" draw:marker-end-width="0.2cm" draw:marker-end-center="false" draw:fill="solid" draw:fill-color="#729fcf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18pt" fo:font-style="normal" fo:text-shadow="none" style:text-underline-style="none" fo:font-weight="normal" style:letter-kerning="true" style:font-name-asian="Droid Sans Fallback" style:font-family-asian="'Droid Sans Fallback'" style:font-family-generic-asian="system" style:font-pitch-asian="variable" style:font-size-asian="18pt" style:font-style-asian="normal" style:font-weight-asian="normal" style:font-name-complex="Droid Sans Fallback" style:font-family-complex="'Droid Sans Fallback'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arrow" style:family="graphic" style:parent-style-name="standard">
      <style:graphic-properties draw:stroke="solid" svg:stroke-width="0.15cm" svg:stroke-color="#000000" draw:marker-start="Arrow" draw:marker-start-width="0.7cm" draw:marker-start-center="true" draw:marker-end-width="0.3cm"/>
    </style:style>
    <style:style style:name="objectwithshadow" style:family="graphic" style:parent-style-name="standard">
      <style:graphic-properties draw:shadow="visible" draw:shadow-offset-x="0.2cm" draw:shadow-offset-y="0.2cm" draw:shadow-color="#808080"/>
    </style:style>
    <style:style style:name="objectwithoutfill" style:family="graphic" style:parent-style-name="standard">
      <style:graphic-properties svg:stroke-color="#000000" draw:fill="none"/>
    </style:style>
    <style:style style:name="无填充且无边框的对象" style:family="graphic" style:parent-style-name="standard">
      <style:graphic-properties draw:stroke="none" draw:fill="none"/>
    </style:style>
    <style:style style:name="text" style:family="graphic" style:parent-style-name="standard">
      <style:graphic-properties draw:stroke="none" draw:fill="none"/>
    </style:style>
    <style:style style:name="textbody" style:family="graphic" style:parent-style-name="standard">
      <style:graphic-properties draw:stroke="none" draw:fill="none"/>
      <style:text-properties fo:font-size="16pt"/>
    </style:style>
    <style:style style:name="textbodyjustfied" style:family="graphic" style:parent-style-name="standard">
      <style:graphic-properties draw:stroke="none" draw:fill="none"/>
      <style:paragraph-properties fo:text-align="justify"/>
    </style:style>
    <style:style style:name="textbodyindent" style:family="graphic" style:parent-style-name="standard">
      <style:graphic-properties draw:stroke="none" draw:fill="none"/>
      <style:paragraph-properties fo:margin-left="0cm" fo:margin-right="0cm" fo:text-indent="0.6cm"/>
    </style:style>
    <style:style style:name="title" style:family="graphic" style:parent-style-name="standard">
      <style:graphic-properties draw:stroke="none" draw:fill="none"/>
      <style:text-properties fo:font-size="44pt"/>
    </style:style>
    <style:style style:name="title1" style:family="graphic" style:parent-style-name="standard">
      <style:graphic-properties draw:stroke="none" draw:fill="solid" draw:fill-color="#008080" draw:shadow="visible" draw:shadow-offset-x="0.2cm" draw:shadow-offset-y="0.2cm" draw:shadow-color="#808080"/>
      <style:paragraph-properties fo:text-align="center"/>
      <style:text-properties fo:font-size="24pt"/>
    </style:style>
    <style:style style:name="title2" style:family="graphic" style:parent-style-name="standard">
      <style:graphic-properties svg:stroke-width="0.05cm" draw:fill-color="#ffcc99" draw:shadow="visible" draw:shadow-offset-x="0.2cm" draw:shadow-offset-y="0.2cm" draw:shadow-color="#808080"/>
      <style:paragraph-properties fo:margin-left="0cm" fo:margin-right="0.2cm" fo:margin-top="0.1cm" fo:margin-bottom="0.1cm" fo:text-align="center" fo:text-indent="0cm"/>
      <style:text-properties fo:font-size="36pt"/>
    </style:style>
    <style:style style:name="headline" style:family="graphic" style:parent-style-name="standard">
      <style:graphic-properties draw:stroke="none" draw:fill="none"/>
      <style:paragraph-properties fo:margin-top="0.42cm" fo:margin-bottom="0.21cm"/>
      <style:text-properties fo:font-size="24pt"/>
    </style:style>
    <style:style style:name="headline1" style:family="graphic" style:parent-style-name="standard">
      <style:graphic-properties draw:stroke="none" draw:fill="none"/>
      <style:paragraph-properties fo:margin-top="0.42cm" fo:margin-bottom="0.21cm"/>
      <style:text-properties fo:font-size="18pt" fo:font-weight="bold"/>
    </style:style>
    <style:style style:name="headline2" style:family="graphic" style:parent-style-name="standard">
      <style:graphic-properties draw:stroke="none" draw:fill="none"/>
      <style:paragraph-properties fo:margin-top="0.42cm" fo:margin-bottom="0.21cm"/>
      <style:text-properties fo:font-size="14pt" fo:font-style="italic" fo:font-weight="bold"/>
    </style:style>
    <style:style style:name="measure" style:family="graphic" style:parent-style-name="standard">
      <style:graphic-properties draw:stroke="solid" svg:stroke-color="#000000" draw:marker-start="Arrow" draw:marker-start-width="0.2cm" draw:marker-end="Arrow" draw:marker-end-width="0.2cm" draw:fill="none" draw:show-unit="true"/>
      <style:text-properties fo:font-size="12pt"/>
    </style:style>
    <style:style style:name="Title_20_Only-background" style:display-name="Title Only-background" style:family="presentation">
      <style:graphic-properties draw:stroke="none" draw:fill="solid" draw:fill-color="#ffffff"/>
      <style:text-properties style:letter-kerning="true"/>
    </style:style>
    <style:style style:name="Title_20_Only-backgroundobjects" style:display-name="Title Only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Title_20_Only-notes" style:display-name="Title Only-notes" style:family="presentation">
      <style:graphic-properties draw:stroke="none" draw:fill="none"/>
      <style:paragraph-properties fo:margin-left="0.6cm" fo:margin-right="0cm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style:font-name-asian="Droid Sans Fallback" style:font-family-asian="'Droid Sans Fallback'" style:font-family-generic-asian="system" style:font-pitch-asian="variable" style:font-size-asian="20pt" style:font-style-asian="normal" style:font-weight-asian="normal" style:font-name-complex="Droid Sans Fallback" style:font-family-complex="'Droid Sans Fallback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Title_20_Only-outline1" style:display-name="Title Only-outline1" style:family="presentation">
      <style:graphic-properties draw:stroke="none" draw:fill="none" draw:auto-grow-height="false" draw:fit-to-size="shrink-to-fit">
        <text:list-style style:name="Title_20_Only-outline1" style:display-name="Title Only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cm" fo:margin-bottom="0.5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32pt" fo:letter-spacing="normal" fo:font-style="normal" fo:text-shadow="none" style:text-underline-style="none" fo:font-weight="normal" style:letter-kerning="true" style:font-name-asian="Droid Sans Fallback" style:font-family-asian="'Droid Sans Fallback'" style:font-family-generic-asian="system" style:font-pitch-asian="variable" style:font-size-asian="32pt" style:font-style-asian="normal" style:font-weight-asian="normal" style:font-name-complex="Droid Sans Fallback" style:font-family-complex="'Droid Sans Fallback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Title_20_Only-outline2" style:display-name="Title Only-outline2" style:family="presentation" style:parent-style-name="Title_20_Only-outline1">
      <style:paragraph-properties fo:margin-top="0cm" fo:margin-bottom="0.4cm"/>
      <style:text-properties fo:font-variant="normal" fo:text-transform="none" style:text-line-through-style="none" style:text-line-through-type="none" fo:font-size="28pt" fo:letter-spacing="normal" fo:font-style="normal" style:text-underline-style="none" fo:font-weight="normal" style:font-size-asian="28pt" style:font-style-asian="normal" style:font-weight-asian="normal" style:font-size-complex="28pt" style:font-style-complex="normal" style:font-weight-complex="normal"/>
    </style:style>
    <style:style style:name="Title_20_Only-outline3" style:display-name="Title Only-outline3" style:family="presentation" style:parent-style-name="Title_20_Only-outline2">
      <style:paragraph-properties fo:margin-top="0cm" fo:margin-bottom="0.3cm"/>
      <style:text-properties fo:font-variant="normal" fo:text-transform="none" style:text-line-through-style="none" style:text-line-through-type="none" fo:font-size="24pt" fo:letter-spacing="normal" fo:font-style="normal" style:text-underline-style="none" fo:font-weight="normal" style:font-size-asian="24pt" style:font-style-asian="normal" style:font-weight-asian="normal" style:font-size-complex="24pt" style:font-style-complex="normal" style:font-weight-complex="normal"/>
    </style:style>
    <style:style style:name="Title_20_Only-outline4" style:display-name="Title Only-outline4" style:family="presentation" style:parent-style-name="Title_20_Only-outline3">
      <style:paragraph-properties fo:margin-top="0cm" fo:margin-bottom="0.2cm"/>
      <style:text-properties fo:font-variant="normal" fo:text-transform="none" style:text-line-through-style="none" style:text-line-through-type="none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/>
    </style:style>
    <style:style style:name="Title_20_Only-outline5" style:display-name="Title Only-outline5" style:family="presentation" style:parent-style-name="Title_20_Only-outline4">
      <style:paragraph-properties fo:margin-top="0cm" fo:margin-bottom="0.1cm"/>
      <style:text-properties fo:font-size="20pt" style:font-size-asian="20pt" style:font-size-complex="20pt"/>
    </style:style>
    <style:style style:name="Title_20_Only-outline6" style:display-name="Title Only-outline6" style:family="presentation" style:parent-style-name="Title_20_Only-outline5">
      <style:paragraph-properties fo:margin-top="0cm" fo:margin-bottom="0.1cm"/>
      <style:text-properties fo:font-size="20pt" style:font-size-asian="20pt" style:font-size-complex="20pt"/>
    </style:style>
    <style:style style:name="Title_20_Only-outline7" style:display-name="Title Only-outline7" style:family="presentation" style:parent-style-name="Title_20_Only-outline6">
      <style:paragraph-properties fo:margin-top="0cm" fo:margin-bottom="0.1cm"/>
      <style:text-properties fo:font-size="20pt" style:font-size-asian="20pt" style:font-size-complex="20pt"/>
    </style:style>
    <style:style style:name="Title_20_Only-outline8" style:display-name="Title Only-outline8" style:family="presentation" style:parent-style-name="Title_20_Only-outline7">
      <style:paragraph-properties fo:margin-top="0cm" fo:margin-bottom="0.1cm"/>
      <style:text-properties fo:font-size="20pt" style:font-size-asian="20pt" style:font-size-complex="20pt"/>
    </style:style>
    <style:style style:name="Title_20_Only-outline9" style:display-name="Title Only-outline9" style:family="presentation" style:parent-style-name="Title_20_Only-outline8">
      <style:paragraph-properties fo:margin-top="0cm" fo:margin-bottom="0.1cm"/>
      <style:text-properties fo:font-size="20pt" style:font-size-asian="20pt" style:font-size-complex="20pt"/>
    </style:style>
    <style:style style:name="Title_20_Only-subtitle" style:display-name="Title Only-subtitle" style:family="presentation">
      <style:graphic-properties draw:stroke="none" draw:fill="none" draw:textarea-vertical-align="middle">
        <text:list-style style:name="Title_20_Only-subtitle" style:display-name="Title Only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style:font-name-asian="Droid Sans Fallback" style:font-family-asian="'Droid Sans Fallback'" style:font-family-generic-asian="system" style:font-pitch-asian="variable" style:font-size-asian="32pt" style:font-style-asian="normal" style:font-weight-asian="normal" style:font-name-complex="Droid Sans Fallback" style:font-family-complex="'Droid Sans Fallback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Title_20_Only-title" style:display-name="Title Only-title" style:family="presentation">
      <style:graphic-properties draw:stroke="none" draw:fill="none" draw:textarea-vertical-align="middle">
        <text:list-style style:name="Title_20_Only-title" style:display-name="Title Only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44pt" fo:letter-spacing="normal" fo:font-style="normal" fo:text-shadow="none" style:text-underline-style="none" fo:font-weight="normal" style:letter-kerning="true" style:font-name-asian="Droid Sans Fallback" style:font-family-asian="'Droid Sans Fallback'" style:font-family-generic-asian="system" style:font-pitch-asian="variable" style:font-size-asian="44pt" style:font-style-asian="normal" style:font-weight-asian="normal" style:font-name-complex="Droid Sans Fallback" style:font-family-complex="'Droid Sans Fallback'" style:font-family-generic-complex="system" style:font-pitch-complex="variable" style:font-size-complex="44pt" style:font-style-complex="normal" style:font-weight-complex="normal" style:text-emphasize="none" style:font-relief="none" style:text-overline-style="none" style:text-overline-color="font-color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19">
      <presentation:placeholder presentation:object="title" svg:x="2.058cm" svg:y="1.743cm" svg:width="23.912cm" svg:height="3.507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25.4cm" fo:page-height="19.05cm" style:print-orientation="landscape"/>
    </style:page-layout>
    <style:style style:name="Mdp1" style:family="drawing-page">
      <style:drawing-page-properties draw:background-size="border" draw:fill="solid" draw:fill-color="#ffffff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style:style style:name="Mgr1" style:family="graphic" style:parent-style-name="standard">
      <style:graphic-properties draw:stroke="none" draw:fill="none" draw:fill-color="#ffffff" draw:auto-grow-height="false" fo:min-height="1.485cm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</style:style>
    <style:style style:name="Mgr3" style:family="graphic" style:parent-style-name="standard">
      <style:graphic-properties draw:stroke="none" svg:stroke-width="0cm" draw:fill="none" draw:textarea-vertical-align="top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0cm, 0cm, 0cm, 0cm)" draw:image-opacity="100%" style:mirror="none"/>
    </style:style>
    <style:style style:name="Mgr4" style:family="graphic" style:parent-style-name="standard">
      <style:graphic-properties draw:stroke="none" svg:stroke-width="0cm" draw:fill="none" draw:textarea-vertical-align="top" draw:auto-grow-height="false" draw:fit-to-size="false" fo:padding-top="0.125cm" fo:padding-bottom="0.125cm" fo:padding-left="0.25cm" fo:padding-right="0.25cm" fo:wrap-option="wrap"/>
    </style:style>
    <style:style style:name="Mpr1" style:family="presentation" style:parent-style-name="Title_20_Only-backgroundobjects">
      <style:graphic-properties draw:stroke="none" draw:fill="none" draw:fill-color="#ffffff" draw:auto-grow-height="false" fo:min-height="1.485cm"/>
    </style:style>
    <style:style style:name="Mpr2" style:family="presentation" style:parent-style-name="Title_20_Only-backgroundobjects">
      <style:graphic-properties draw:stroke="none" draw:fill="none" draw:fill-color="#ffffff" draw:textarea-vertical-align="bottom" draw:auto-grow-height="false" fo:min-height="1.485cm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style:paragraph-properties fo:text-align="end"/>
      <style:text-properties fo:font-size="14pt" style:font-size-asian="14pt" style:font-size-complex="14pt"/>
    </style:style>
    <style:style style:name="MP3" style:family="paragraph">
      <style:paragraph-properties fo:text-align="start"/>
      <style:text-properties fo:font-size="18pt"/>
    </style:style>
    <style:style style:name="MP4" style:family="paragraph">
      <style:paragraph-properties fo:margin-top="0cm" fo:margin-bottom="0cm" fo:line-height="100%" fo:text-align="start"/>
    </style:style>
    <style:style style:name="MP5" style:family="paragraph">
      <style:paragraph-properties fo:text-align="start" style:font-independent-line-spacing="true"/>
      <style:text-properties fo:font-size="18pt"/>
    </style:style>
    <style:style style:name="MT1" style:family="text">
      <style:text-properties fo:font-size="14pt" style:font-size-asian="14pt" style:font-size-complex="14pt"/>
    </style:style>
    <style:style style:name="MT2" style:family="text">
      <style:text-properties fo:font-variant="normal" fo:text-transform="none" fo:color="#000000" style:text-line-through-style="none" style:text-line-through-type="none" style:font-name="Book Antiqua1" fo:letter-spacing="normal" fo:font-style="normal" style:text-underline-style="none" fo:font-weight="normal" style:font-style-asian="normal" style:font-weight-asian="normal" style:font-style-complex="normal" style:font-weight-complex="normal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page-thumbnail draw:layer="backgroundobjects" svg:width="8.999cm" svg:height="6.749cm" svg:x="1cm" svg:y="2.898cm"/>
      <draw:page-thumbnail draw:layer="backgroundobjects" svg:width="8.999cm" svg:height="6.749cm" svg:x="1cm" svg:y="11.474cm"/>
      <draw:page-thumbnail draw:layer="backgroundobjects" svg:width="8.999cm" svg:height="6.749cm" svg:x="1cm" svg:y="20.05cm"/>
      <draw:page-thumbnail draw:layer="backgroundobjects" svg:width="8.999cm" svg:height="6.749cm" svg:x="11cm" svg:y="2.898cm"/>
      <draw:page-thumbnail draw:layer="backgroundobjects" svg:width="8.999cm" svg:height="6.749cm" svg:x="11cm" svg:y="11.474cm"/>
      <draw:page-thumbnail draw:layer="backgroundobjects" svg:width="8.999cm" svg:height="6.749cm" svg:x="11cm" svg:y="20.05cm"/>
      <draw:frame draw:style-name="Mgr1" draw:text-style-name="MP1" draw:layer="backgroundobjects" svg:width="9.113cm" svg:height="1.484cm" svg:x="0cm" svg:y="0cm" presentation:class="header">
        <draw:text-box>
          <text:p text:style-name="MP1">
            <text:span text:style-name="MT1">
              <presentation:header/>
            </text:span>
          </text:p>
        </draw:text-box>
      </draw:frame>
      <draw:frame draw:style-name="Mgr1" draw:text-style-name="MP2" draw:layer="backgroundobjects" svg:width="9.113cm" svg:height="1.484cm" svg:x="11.886cm" svg:y="0cm" presentation:class="date-time">
        <draw:text-box>
          <text:p text:style-name="MP2">
            <text:span text:style-name="MT1">
              <presentation:date-time/>
            </text:span>
          </text:p>
        </draw:text-box>
      </draw:frame>
      <draw:frame draw:style-name="Mgr2" draw:text-style-name="MP1" draw:layer="backgroundobjects" svg:width="9.113cm" svg:height="1.484cm" svg:x="0cm" svg:y="28.215cm" presentation:class="footer">
        <draw:text-box>
          <text:p text:style-name="MP1">
            <text:span text:style-name="MT1">
              <presentation:footer/>
            </text:span>
          </text:p>
        </draw:text-box>
      </draw:frame>
      <draw:frame draw:style-name="Mgr2" draw:text-style-name="MP2" draw:layer="backgroundobjects" svg:width="9.113cm" svg:height="1.484cm" svg:x="11.886cm" svg:y="28.215cm" presentation:class="page-number">
        <draw:text-box>
          <text:p text:style-name="MP2">
            <text:span text:style-name="MT1">
              <text:page-number>&lt;编号&gt;</text:page-number>
            </text:span>
          </text:p>
        </draw:text-box>
      </draw:frame>
    </style:handout-master>
    <style:master-page style:name="Title_20_Only" style:display-name="Title Only" style:page-layout-name="PM1" draw:style-name="Mdp1">
      <draw:frame draw:name="图片 6" draw:style-name="Mgr3" draw:text-style-name="MP3" draw:layer="backgroundobjects" svg:width="7.539cm" svg:height="2.794cm" svg:x="0.794cm" svg:y="0.595cm">
        <draw:image xlink:href="Pictures/100002010000019A000000A4019C8282.png" xlink:type="simple" xlink:show="embed" xlink:actuate="onLoad">
          <text:p/>
        </draw:image>
      </draw:frame>
      <draw:frame draw:name="图片 7" draw:style-name="Mgr3" draw:text-style-name="MP3" draw:layer="backgroundobjects" svg:width="7.539cm" svg:height="2.794cm" svg:x="0.794cm" svg:y="0.595cm">
        <draw:image xlink:href="Pictures/100002010000019A000000A4019C8282.png" xlink:type="simple" xlink:show="embed" xlink:actuate="onLoad">
          <text:p/>
        </draw:image>
      </draw:frame>
      <draw:custom-shape draw:name="CustomShape 5" draw:style-name="Mgr4" draw:text-style-name="MP5" draw:layer="backgroundobjects" svg:width="8.729cm" svg:height="1.012cm" svg:x="16.272cm" svg:y="16.47cm">
        <text:p text:style-name="MP4">
          <text:span text:style-name="MT2">超能学堂 </text:span>
          <text:span text:style-name="MT2">http://superu.org</text:span>
        </text:p>
        <draw:enhanced-geometry draw:mirror-horizontal="false" draw:mirror-vertical="false" svg:viewBox="0 0 0 0" draw:text-areas="0 0 ?f3 ?f2" draw:type="ooxml-rect" draw:enhanced-path="M 0 0 L ?f3 0 ?f3 ?f2 0 ?f2 Z N">
          <draw:equation draw:name="f0" draw:formula="logwidth/2"/>
          <draw:equation draw:name="f1" draw:formula="logheight/2"/>
          <draw:equation draw:name="f2" draw:formula="logheight"/>
          <draw:equation draw:name="f3" draw:formula="logwidth"/>
        </draw:enhanced-geometry>
      </draw:custom-shape>
      <draw:frame draw:name="PlaceHolder 1" presentation:style-name="Title_20_Only-title" draw:layer="backgroundobjects" svg:width="22.858cm" svg:height="3.174cm" svg:x="1.389cm" svg:y="7.342cm" presentation:class="title" presentation:placeholder="true" presentation:user-transformed="true">
        <draw:text-box/>
      </draw:frame>
      <draw:frame presentation:style-name="Title_20_Only-outline1" draw:layer="backgroundobjects" svg:width="22.859cm" svg:height="11.048cm" svg:x="1.27cm" svg:y="4.457cm" presentation:class="outline" presentation:placeholder="true">
        <draw:text-box/>
      </draw:frame>
      <presentation:notes style:page-layout-name="PM0">
        <office:forms form:automatic-focus="false" form:apply-design-mode="false"/>
        <draw:page-thumbnail presentation:style-name="Title_20_Only-title" draw:layer="backgroundobjects" svg:width="14.848cm" svg:height="11.136cm" svg:x="3.075cm" svg:y="2.257cm" presentation:class="page"/>
        <draw:frame presentation:style-name="Title_20_Only-notes" draw:layer="backgroundobjects" svg:width="16.799cm" svg:height="13.364cm" svg:x="2.1cm" svg:y="14.107cm" presentation:class="notes" presentation:placeholder="true">
          <draw:text-box/>
        </draw:frame>
        <draw:frame presentation:style-name="Mpr1" draw:text-style-name="MP1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1" draw:text-style-name="MP2" draw:layer="backgroundobjects" svg:width="9.113cm" svg:height="1.484cm" svg:x="11.886cm" svg:y="0cm" presentation:class="date-time">
          <draw:text-box>
            <text:p text:style-name="MP2">
              <text:span text:style-name="MT1">
                <presentation:date-time/>
              </text:span>
            </text:p>
          </draw:text-box>
        </draw:frame>
        <draw:frame presentation:style-name="Mpr2" draw:text-style-name="MP1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2" draw:text-style-name="MP2" draw:layer="backgroundobjects" svg:width="9.113cm" svg:height="1.484cm" svg:x="11.886cm" svg:y="28.215cm" presentation:class="page-number">
          <draw:text-box>
            <text:p text:style-name="MP2">
              <text:span text:style-name="MT1">
                <text:page-number>&lt;编号&gt;</text:page-number>
              </text:span>
            </text:p>
          </draw:text-box>
        </draw:frame>
      </presentation:notes>
    </style:master-page>
  </office:master-styles>
</office:document-styles>
</file>