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502" r:id="rId6"/>
    <p:sldId id="503" r:id="rId7"/>
    <p:sldId id="504" r:id="rId8"/>
    <p:sldId id="506" r:id="rId9"/>
    <p:sldId id="505" r:id="rId10"/>
    <p:sldId id="508" r:id="rId11"/>
    <p:sldId id="507" r:id="rId12"/>
    <p:sldId id="509" r:id="rId13"/>
    <p:sldId id="510" r:id="rId14"/>
    <p:sldId id="511" r:id="rId15"/>
    <p:sldId id="437" r:id="rId16"/>
    <p:sldId id="460" r:id="rId17"/>
    <p:sldId id="514" r:id="rId18"/>
    <p:sldId id="515" r:id="rId19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450" y="1577975"/>
            <a:ext cx="4967605" cy="443865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姓名：周啸天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履历：北京珠峰培训教学总监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腾讯体育事业部前端开发负责人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近十年互联网开发经验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18310612838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（同微信）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：http://www.zhufengpeixun.cn/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" y="1577975"/>
            <a:ext cx="3313430" cy="28943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50" y="1577975"/>
            <a:ext cx="3082290" cy="3992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前端性能优化之：避免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的回流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放弃传统操作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时代，基于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vue/react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开始数据影响视图模式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mvvm / mvc / virtual dom / dom diff ......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分离读写操作 （现代的浏览器都有渲染队列的机制）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offsetTop、offsetLeft、offsetWidth、offsetHeight、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clientTop、clientLeft、clientWidth、clientHeight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scrollTop、scrollLeft、scrollWidth、scrollHeight、getComputedStyle、currentStyle....会刷新渲染队列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样式集中改变 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div.style.cssText = 'width:20px;height:20px;'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div.className = 'box';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前端性能优化之：避免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的回流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缓存布局信息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div.style.left = div.offsetLeft + 1 + 'px';     div.style.top = div.offsetTop + 1 + 'px';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=&gt;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改为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var curLeft = div.offsetLeft;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var curTop = div.offsetTop;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div.style.left = curLeft + 1 + 'px';    div.style.top = curTop + 1 + 'px';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元素批量修改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文档碎片：createDocumentFragment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模板字符串拼接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前端性能优化之：避免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的回流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动画效果应用到position属性为absolute或fixed的元素上（脱离文档流）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CSS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3硬件加速（GPU加速）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比起考虑如何减少回流重绘，我们更期望的是，根本不要回流重绘；transform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\  opacity \ filters ... 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这些属性会触发硬件加速，不会引发回流和重绘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可能会引发的坑：过多使用会占用大量内存，性能消耗严重、有时候会导致字体模糊等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牺牲平滑度换取速度</a:t>
            </a:r>
            <a:endParaRPr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每次1像素移动一个动画，但是如果此动画使用了100%的CPU，动画就会看上去是跳动的，因为浏览器正在与更新回流做斗争。每次移动3像素可能看起来平滑度低了，但它不会导致CPU在较慢的机器中抖动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避免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table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布局和使用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css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javascript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表达式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085977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阿里巴巴九段人才培养方案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2000">
              <a:latin typeface="Arial" panose="020B0604020202020204" pitchFamily="34" charset="0"/>
              <a:ea typeface="楷体" panose="02010609060101010101" charset="-122"/>
              <a:cs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80" y="2221865"/>
            <a:ext cx="4674870" cy="29006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13366"/>
          <a:stretch>
            <a:fillRect/>
          </a:stretch>
        </p:blipFill>
        <p:spPr>
          <a:xfrm>
            <a:off x="5378450" y="2221865"/>
            <a:ext cx="4866005" cy="18319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r="9106"/>
          <a:stretch>
            <a:fillRect/>
          </a:stretch>
        </p:blipFill>
        <p:spPr>
          <a:xfrm>
            <a:off x="5378450" y="4166235"/>
            <a:ext cx="487426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284845" cy="98298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阿里巴巴九段人才培养方案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2333625"/>
            <a:ext cx="6496050" cy="3648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8850" y="6105525"/>
            <a:ext cx="3721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stackoverflow 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2018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年最新行业报告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733488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几道大公司的面试题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什么是标签语义化？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a{}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和 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.box a{}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哪个性能更好？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谈谈你对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Promise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的理解（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PromiseAplus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源码）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altLang="en-US" sz="1800" b="1">
                <a:solidFill>
                  <a:srgbClr val="C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熟练、熟练、再熟练</a:t>
            </a:r>
            <a:endParaRPr lang="zh-CN" altLang="en-US" sz="1800" b="1">
              <a:solidFill>
                <a:srgbClr val="C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1800" b="1">
                <a:solidFill>
                  <a:srgbClr val="C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知其然而知其所以然</a:t>
            </a:r>
            <a:endParaRPr lang="zh-CN" altLang="en-US" sz="1800" b="1">
              <a:solidFill>
                <a:srgbClr val="C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1800" b="1">
                <a:solidFill>
                  <a:srgbClr val="C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多做实战、多去研究源码、多去尝试封装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275" y="1420495"/>
            <a:ext cx="2800985" cy="5043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0" y="1420495"/>
            <a:ext cx="2620645" cy="50438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522351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作业和推荐公众号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扩展的几个任务：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从用户在浏览器地址栏输入网址，到看整个页面，中间都发生了哪些事情？这道面试题的前两个阶段：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HTTP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请求和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HTTP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响应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link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 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@import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的区别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有基础的可以研究一下：事件循环机制下的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“JS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同步异步编程（尤其是微任务和宏任务）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”</a:t>
            </a:r>
            <a:endParaRPr lang="en-US" alt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......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0" y="1542415"/>
            <a:ext cx="2642870" cy="3423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960" y="1350645"/>
            <a:ext cx="32766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733488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浏览器渲染页面的机制和原理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阿里经典面试题：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DOM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的重绘和回流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阿里巴巴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“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九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段人才培养方案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”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当下前端开发工程师需要掌握的技术栈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给自学者的一点学习建议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7912100" y="1315720"/>
            <a:ext cx="4020820" cy="38265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099375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一道面试题引发的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“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血案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”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请说出：从用户在浏览器地址栏输入网址，到看整个页面，中间都发生了哪些事情？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015" y="2811780"/>
            <a:ext cx="3705225" cy="676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15" y="3912235"/>
            <a:ext cx="4939665" cy="2462530"/>
          </a:xfrm>
          <a:prstGeom prst="rect">
            <a:avLst/>
          </a:prstGeom>
        </p:spPr>
      </p:pic>
      <p:cxnSp>
        <p:nvCxnSpPr>
          <p:cNvPr id="6" name="肘形连接符 5"/>
          <p:cNvCxnSpPr/>
          <p:nvPr/>
        </p:nvCxnSpPr>
        <p:spPr>
          <a:xfrm rot="5400000" flipV="1">
            <a:off x="5031105" y="3136265"/>
            <a:ext cx="756285" cy="585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0" y="2811780"/>
            <a:ext cx="2998470" cy="2998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099375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一道面试题引发的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“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血案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”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请说出：从用户在浏览器地址栏输入网址，到看整个页面，中间都发生了哪些事情？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HTTP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请求阶段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 </a:t>
            </a:r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HTTP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响应阶段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浏览器渲染阶段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8720" y="2911475"/>
            <a:ext cx="6521450" cy="2974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浏览器渲染页面的机制和原理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进程  Process                         线程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Thread                      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栈内存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Stack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  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25829"/>
          <a:stretch>
            <a:fillRect/>
          </a:stretch>
        </p:blipFill>
        <p:spPr>
          <a:xfrm>
            <a:off x="917575" y="2805430"/>
            <a:ext cx="2677795" cy="2031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45" y="2805430"/>
            <a:ext cx="3463925" cy="2354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485" y="2805430"/>
            <a:ext cx="3094355" cy="1755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浏览器渲染页面的机制和原理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现代操作系统比如Mac OS X，UNIX，Linux，Windows等，都是支持“多任务”的操作系统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单核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CPU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执行多任务：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操作系统轮流让各个任务交替执行，任务1执行0.01秒，切换到任务2，任务2执行0.01秒，再切换到任务3……由于CPU的执行速度实在是太快了，我们感觉就像所有任务都在同时执行一样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多核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CPU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执行多任务：真正的并行执行多任务只能在多核CPU上实现，但是，由于任务数量远远多于CPU的核心数量，所以，操作系统也会自动把很多任务轮流调度到每个核心上执行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有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些进程还不止同时干一件事，要同时干多件事，就需要同时运行多个“子任务”，我们把进程内的这些“子任务”称为线程  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</a:t>
            </a:r>
            <a: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多个线程可以同时执行，多线程的执行方式和多进程是一样的，也是由操作系统在多个线程之间快速切换，让每个线程都短暂地交替运行，看起来就像同时执行一样</a:t>
            </a:r>
            <a:endParaRPr lang="en-US" alt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浏览器渲染页面的机制和原理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005" y="2132965"/>
            <a:ext cx="9460230" cy="4382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浏览器渲染页面的机制和原理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2127250"/>
            <a:ext cx="6096000" cy="2838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0910" y="2127250"/>
            <a:ext cx="43865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解析HTML，生成DOM树，解析CSS，生成CSSOM树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将DOM树和CSSOM树结合，生成渲染树(Render Tree)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3.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Layout(回流): 根据生成的渲染树，计算它们在设备视口(viewport)内的确切位置和大小，这个计算的阶段就是回流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4.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Painting(重绘): 根据渲染树以及回流得到的几何信息，得到节点的绝对像素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5.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Display:将像素发送给GPU，展示在页面上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1274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的重绘和回流 Repaint &amp; Reflow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重绘：元素样式的改变（但宽高、大小、位置等不变）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 outline, visibility, color、background-color等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回流：元素的大小或者位置发生了变化（当页面布局和几何信息发生变化的时候），触发了重新布局，导致渲染树重新计算布局和渲染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</a:t>
            </a:r>
            <a:r>
              <a:rPr 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如添加或删除可见的DOM元素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; 元素的位置发生变化; 元素的尺寸发生变化; 内容发生变化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比如文本变化或图片被另一个不同尺寸的图片所替代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;  </a:t>
            </a:r>
            <a:r>
              <a:rPr lang="zh-CN" sz="18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页面一开始渲染的时候（这个无法避免）;  因为回流是根据视口的大小来计算元素的位置和大小的，所以浏览器的窗口尺寸变化也会引发回流....</a:t>
            </a:r>
            <a:br>
              <a:rPr lang="en-US" alt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</a:b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zh-CN" sz="18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注意：回流一定会触发重绘，而重绘不一定会回流</a:t>
            </a:r>
            <a:endParaRPr lang="zh-CN" sz="1800" b="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珠峰培训精品公开课：浏览器渲染原理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3683</Words>
  <Application>WPS 演示</Application>
  <PresentationFormat>宽屏</PresentationFormat>
  <Paragraphs>143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 Light</vt:lpstr>
      <vt:lpstr>楷体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2424</cp:revision>
  <dcterms:created xsi:type="dcterms:W3CDTF">2016-10-27T05:16:00Z</dcterms:created>
  <dcterms:modified xsi:type="dcterms:W3CDTF">2019-07-12T11:40:38Z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