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0" r:id="rId3"/>
    <p:sldId id="411" r:id="rId5"/>
    <p:sldId id="503" r:id="rId6"/>
    <p:sldId id="517" r:id="rId7"/>
    <p:sldId id="506" r:id="rId8"/>
    <p:sldId id="518" r:id="rId9"/>
    <p:sldId id="519" r:id="rId10"/>
    <p:sldId id="520" r:id="rId11"/>
    <p:sldId id="515" r:id="rId12"/>
  </p:sldIdLst>
  <p:sldSz cx="12192000" cy="6858000"/>
  <p:notesSz cx="7103745" cy="10234295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0450" y="1577975"/>
            <a:ext cx="4967605" cy="4438650"/>
          </a:xfrm>
        </p:spPr>
        <p:txBody>
          <a:bodyPr/>
          <a:p>
            <a:pPr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姓名：周啸天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履历：北京珠峰培训教学总监 </a:t>
            </a:r>
            <a:endParaRPr lang="zh-CN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腾讯体育事业部前端开发负责人</a:t>
            </a:r>
            <a:endParaRPr lang="zh-CN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近十年互联网开发经验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电话：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18310612838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官网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：http://www.zhufengpeixun.cn/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985" y="1577975"/>
            <a:ext cx="3313430" cy="289433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63775" y="175895"/>
            <a:ext cx="76644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珠峰培训精品公开课：三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大经典排序算法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750" y="1577975"/>
            <a:ext cx="3082290" cy="39922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15720"/>
            <a:ext cx="7334885" cy="5252720"/>
          </a:xfrm>
        </p:spPr>
        <p:txBody>
          <a:bodyPr/>
          <a:p>
            <a:pPr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今日话题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快速复习函数和数组基础知识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排序算法：冒泡排序  Bubble</a:t>
            </a:r>
            <a:endParaRPr 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排序算法：插入排序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Insert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排序算法：快速排序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Quick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经典算法：递归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R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ecursion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19211" r="21671"/>
          <a:stretch>
            <a:fillRect/>
          </a:stretch>
        </p:blipFill>
        <p:spPr>
          <a:xfrm>
            <a:off x="7912100" y="1315720"/>
            <a:ext cx="4020820" cy="382651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63775" y="175895"/>
            <a:ext cx="76644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珠峰培训精品公开课：三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大经典排序算法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1099375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快速复习函数基础知识</a:t>
            </a:r>
            <a:endParaRPr 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函数的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创建和执行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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形参和实参</a:t>
            </a:r>
            <a:endParaRPr 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RETURN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返回值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ES6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箭头函数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263775" y="175895"/>
            <a:ext cx="76644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珠峰培训精品公开课：三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大经典排序算法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9405" y="2467610"/>
            <a:ext cx="7124700" cy="30194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1099375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快速复习数组基础知识</a:t>
            </a:r>
            <a:endParaRPr 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splice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实现增删改</a:t>
            </a:r>
            <a:endParaRPr 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push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向末尾追加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unshift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向开始追加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concat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数组拼接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sort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数组排序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......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263775" y="175895"/>
            <a:ext cx="76644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珠峰培训精品公开课：三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大经典排序算法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1095" y="1598295"/>
            <a:ext cx="4845685" cy="47580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8639810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 </a:t>
            </a:r>
            <a:r>
              <a:rPr 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冒泡排序  Bubble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Sort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263775" y="175895"/>
            <a:ext cx="76644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珠峰培训精品公开课：三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大经典排序算法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1085" y="2073910"/>
            <a:ext cx="6334125" cy="4092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8639810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 </a:t>
            </a:r>
            <a:r>
              <a:rPr 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插入排序 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Insert</a:t>
            </a:r>
            <a:r>
              <a:rPr 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Sort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263775" y="175895"/>
            <a:ext cx="76644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珠峰培训精品公开课：三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大经典排序算法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110" y="2014855"/>
            <a:ext cx="5295900" cy="44386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6811010" cy="5180330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 </a:t>
            </a:r>
            <a:r>
              <a:rPr 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递归算法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 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程序调用自身的编程技巧称为递归（ recursion）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263775" y="175895"/>
            <a:ext cx="76644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珠峰培训精品公开课：三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大经典排序算法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985" y="2660015"/>
            <a:ext cx="3315335" cy="3672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8639810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 </a:t>
            </a:r>
            <a:r>
              <a:rPr 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快速排序 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Quick</a:t>
            </a:r>
            <a:r>
              <a:rPr 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Sort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263775" y="175895"/>
            <a:ext cx="76644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珠峰培训精品公开课：三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大经典排序算法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115" y="2181860"/>
            <a:ext cx="7442200" cy="39573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5223510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 </a:t>
            </a:r>
            <a:r>
              <a:rPr 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作业和推荐公众号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选择排序</a:t>
            </a:r>
            <a:endParaRPr lang="zh-CN" altLang="en-US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归并排序</a:t>
            </a:r>
            <a:endParaRPr lang="zh-CN" altLang="en-US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希尔排序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堆排序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计数排序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桶排序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</a:t>
            </a:r>
            <a:r>
              <a:rPr lang="zh-CN" altLang="en-US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</a:t>
            </a:r>
            <a:r>
              <a:rPr lang="zh-CN" sz="1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基数排序</a:t>
            </a: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sz="1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endParaRPr lang="zh-CN" altLang="en-US" sz="180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3860" y="1717675"/>
            <a:ext cx="2642870" cy="34232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730" y="1790700"/>
            <a:ext cx="3276600" cy="32766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63775" y="175895"/>
            <a:ext cx="766445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珠峰培训精品公开课：三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大经典排序算法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8a573e30-8e29-41a6-87b2-dd5a703e2b8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895</Words>
  <Application>WPS 演示</Application>
  <PresentationFormat>宽屏</PresentationFormat>
  <Paragraphs>69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微软雅黑 Light</vt:lpstr>
      <vt:lpstr>楷体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2490</cp:revision>
  <dcterms:created xsi:type="dcterms:W3CDTF">2016-10-27T05:16:00Z</dcterms:created>
  <dcterms:modified xsi:type="dcterms:W3CDTF">2019-07-25T14:25:48Z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