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e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fb219b207364e4a" /><Relationship Type="http://schemas.openxmlformats.org/package/2006/relationships/metadata/core-properties" Target="/docProps/core.xml" Id="R5a08ce15c1174644" /><Relationship Type="http://schemas.openxmlformats.org/officeDocument/2006/relationships/extended-properties" Target="/docProps/app.xml" Id="R5505a0890ad34fb1" /><Relationship Type="http://schemas.openxmlformats.org/officeDocument/2006/relationships/custom-properties" Target="/docProps/custom.xml" Id="R4337ecc520744d2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9B7"/>
    <a:srgbClr val="F49C00"/>
    <a:srgbClr val="CACFCE"/>
    <a:srgbClr val="F9C900"/>
    <a:srgbClr val="00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4" y="43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theme/theme1.xml" Id="rId3" /><Relationship Type="http://schemas.openxmlformats.org/officeDocument/2006/relationships/notesMaster" Target="/ppt/notesMasters/notesMaster1.xml" Id="rId4" /><Relationship Type="http://schemas.openxmlformats.org/officeDocument/2006/relationships/slide" Target="/ppt/slides/slide1.xml" Id="rId5" /><Relationship Type="http://schemas.openxmlformats.org/officeDocument/2006/relationships/slide" Target="/ppt/slides/slide2.xml" Id="rId6" /><Relationship Type="http://schemas.openxmlformats.org/officeDocument/2006/relationships/slide" Target="/ppt/slides/slide3.xml" Id="rId7" /><Relationship Type="http://schemas.openxmlformats.org/officeDocument/2006/relationships/slide" Target="/ppt/slides/slide4.xml" Id="rId8" /><Relationship Type="http://schemas.openxmlformats.org/officeDocument/2006/relationships/slide" Target="/ppt/slides/slide5.xml" Id="rId9" /><Relationship Type="http://schemas.openxmlformats.org/officeDocument/2006/relationships/slide" Target="/ppt/slides/slide6.xml" Id="rId10" /><Relationship Type="http://schemas.openxmlformats.org/officeDocument/2006/relationships/slide" Target="/ppt/slides/slide7.xml" Id="rId11" /><Relationship Type="http://schemas.openxmlformats.org/officeDocument/2006/relationships/slide" Target="/ppt/slides/slide8.xml" Id="rId12" /><Relationship Type="http://schemas.openxmlformats.org/officeDocument/2006/relationships/tags" Target="/ppt/tags/tag1.xml" Id="rId13" /><Relationship Type="http://schemas.openxmlformats.org/officeDocument/2006/relationships/tableStyles" Target="/ppt/tableStyles.xml" Id="rId14" /><Relationship Type="http://schemas.openxmlformats.org/officeDocument/2006/relationships/presProps" Target="/ppt/presProps.xml" Id="rId15" /><Relationship Type="http://schemas.openxmlformats.org/officeDocument/2006/relationships/viewProps" Target="/ppt/viewProps.xml" Id="rId16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8A599-1BA1-458E-9E5F-6D351611183F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06D3-7460-48A7-BE1C-3260F6C72C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Relationship Type="http://schemas.openxmlformats.org/officeDocument/2006/relationships/image" Target="/ppt/media/image4.png" Id="rId5" /><Relationship Type="http://schemas.openxmlformats.org/officeDocument/2006/relationships/image" Target="/ppt/media/image5.png" Id="rId6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hyperlink" Target="http://www.1ppt.com/moban/" TargetMode="External" Id="rId2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441196" y="-1"/>
            <a:ext cx="9750803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79CACC4-56A2-453E-BCF2-78AA9B5D38D9}" type="datetimeFigureOut">
              <a:rPr lang="zh-CN"/>
              <a:t>2022/5/8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466402-9E55-4EC3-9E25-0E821265FDD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1677E8-89AD-4748-8FC4-38260AD7D8AC}" type="datetimeFigureOut">
              <a:rPr lang="zh-CN"/>
              <a:t>2022/5/8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6B060A-9573-4DED-AAC8-BCA11170F16B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97789E-6A2C-4E37-9DFC-094A1F474944}" type="datetimeFigureOut">
              <a:rPr lang="zh-CN"/>
              <a:t>2022/5/8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44A5BE-FB58-47B9-AD35-4E58C815BE8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600A62-7C4F-4627-810A-405215606C64}" type="datetimeFigureOut">
              <a:rPr lang="zh-CN"/>
              <a:t>2022/5/8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B6D383-0948-4AC4-909E-AC1741BCE42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2B3719C-2666-4D27-9DCC-34E60838BA2C}" type="datetimeFigureOut">
              <a:rPr lang="zh-CN">
                <a:solidFill>
                  <a:srgbClr val="000000"/>
                </a:solidFill>
              </a:rPr>
              <a:t>2022/5/8</a:t>
            </a:fld>
            <a:endParaRPr 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10C7C91-9732-4C54-885E-88BFE7386CA0}" type="slidenum">
              <a:rPr lang="zh-CN">
                <a:solidFill>
                  <a:srgbClr val="000000"/>
                </a:solidFill>
              </a:rPr>
              <a:t>‹#›</a:t>
            </a:fld>
            <a:endParaRPr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A4882A5-4BA9-40A1-A8A1-DBBED44CE28E}" type="datetimeFigureOut">
              <a:rPr lang="zh-CN">
                <a:solidFill>
                  <a:srgbClr val="000000"/>
                </a:solidFill>
              </a:rPr>
              <a:t>2022/5/8</a:t>
            </a:fld>
            <a:endParaRPr 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F5370AC-8A17-47BD-B4AD-7A19BE983A97}" type="slidenum">
              <a:rPr lang="zh-CN">
                <a:solidFill>
                  <a:srgbClr val="000000"/>
                </a:solidFill>
              </a:rPr>
              <a:t>‹#›</a:t>
            </a:fld>
            <a:endParaRPr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441196" y="-1"/>
            <a:ext cx="9750803" cy="685800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177573" y="-611414"/>
            <a:ext cx="5243513" cy="2630437"/>
            <a:chOff x="177573" y="-611414"/>
            <a:chExt cx="5243513" cy="263043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77573" y="-611414"/>
              <a:ext cx="5243513" cy="2630437"/>
              <a:chOff x="4294187" y="-200603"/>
              <a:chExt cx="7029022" cy="3526147"/>
            </a:xfrm>
          </p:grpSpPr>
          <p:sp>
            <p:nvSpPr>
              <p:cNvPr id="9" name="矩形 3"/>
              <p:cNvSpPr/>
              <p:nvPr/>
            </p:nvSpPr>
            <p:spPr>
              <a:xfrm rot="1266375">
                <a:off x="4923529" y="-200603"/>
                <a:ext cx="6399680" cy="3526147"/>
              </a:xfrm>
              <a:custGeom>
                <a:avLst/>
                <a:gdLst>
                  <a:gd name="connsiteX0" fmla="*/ 0 w 5930900"/>
                  <a:gd name="connsiteY0" fmla="*/ 0 h 2316335"/>
                  <a:gd name="connsiteX1" fmla="*/ 5930900 w 5930900"/>
                  <a:gd name="connsiteY1" fmla="*/ 0 h 2316335"/>
                  <a:gd name="connsiteX2" fmla="*/ 5930900 w 5930900"/>
                  <a:gd name="connsiteY2" fmla="*/ 2316335 h 2316335"/>
                  <a:gd name="connsiteX3" fmla="*/ 0 w 5930900"/>
                  <a:gd name="connsiteY3" fmla="*/ 2316335 h 2316335"/>
                  <a:gd name="connsiteX4" fmla="*/ 0 w 5930900"/>
                  <a:gd name="connsiteY4" fmla="*/ 0 h 2316335"/>
                  <a:gd name="connsiteX0-1" fmla="*/ 0 w 5930900"/>
                  <a:gd name="connsiteY0-2" fmla="*/ 0 h 2316335"/>
                  <a:gd name="connsiteX1-3" fmla="*/ 399455 w 5930900"/>
                  <a:gd name="connsiteY1-4" fmla="*/ 3465 h 2316335"/>
                  <a:gd name="connsiteX2-5" fmla="*/ 5930900 w 5930900"/>
                  <a:gd name="connsiteY2-6" fmla="*/ 0 h 2316335"/>
                  <a:gd name="connsiteX3-7" fmla="*/ 5930900 w 5930900"/>
                  <a:gd name="connsiteY3-8" fmla="*/ 2316335 h 2316335"/>
                  <a:gd name="connsiteX4-9" fmla="*/ 0 w 5930900"/>
                  <a:gd name="connsiteY4-10" fmla="*/ 2316335 h 2316335"/>
                  <a:gd name="connsiteX5" fmla="*/ 0 w 5930900"/>
                  <a:gd name="connsiteY5" fmla="*/ 0 h 2316335"/>
                  <a:gd name="connsiteX0-11" fmla="*/ 0 w 5930900"/>
                  <a:gd name="connsiteY0-12" fmla="*/ 2316335 h 2316335"/>
                  <a:gd name="connsiteX1-13" fmla="*/ 399455 w 5930900"/>
                  <a:gd name="connsiteY1-14" fmla="*/ 3465 h 2316335"/>
                  <a:gd name="connsiteX2-15" fmla="*/ 5930900 w 5930900"/>
                  <a:gd name="connsiteY2-16" fmla="*/ 0 h 2316335"/>
                  <a:gd name="connsiteX3-17" fmla="*/ 5930900 w 5930900"/>
                  <a:gd name="connsiteY3-18" fmla="*/ 2316335 h 2316335"/>
                  <a:gd name="connsiteX4-19" fmla="*/ 0 w 5930900"/>
                  <a:gd name="connsiteY4-20" fmla="*/ 2316335 h 2316335"/>
                  <a:gd name="connsiteX0-21" fmla="*/ 0 w 5930900"/>
                  <a:gd name="connsiteY0-22" fmla="*/ 2316335 h 2316335"/>
                  <a:gd name="connsiteX1-23" fmla="*/ 494039 w 5930900"/>
                  <a:gd name="connsiteY1-24" fmla="*/ 23225 h 2316335"/>
                  <a:gd name="connsiteX2-25" fmla="*/ 5930900 w 5930900"/>
                  <a:gd name="connsiteY2-26" fmla="*/ 0 h 2316335"/>
                  <a:gd name="connsiteX3-27" fmla="*/ 5930900 w 5930900"/>
                  <a:gd name="connsiteY3-28" fmla="*/ 2316335 h 2316335"/>
                  <a:gd name="connsiteX4-29" fmla="*/ 0 w 5930900"/>
                  <a:gd name="connsiteY4-30" fmla="*/ 2316335 h 2316335"/>
                  <a:gd name="connsiteX0-31" fmla="*/ 1 w 6151366"/>
                  <a:gd name="connsiteY0-32" fmla="*/ 4143493 h 4143492"/>
                  <a:gd name="connsiteX1-33" fmla="*/ 714505 w 6151366"/>
                  <a:gd name="connsiteY1-34" fmla="*/ 23225 h 4143492"/>
                  <a:gd name="connsiteX2-35" fmla="*/ 6151366 w 6151366"/>
                  <a:gd name="connsiteY2-36" fmla="*/ 0 h 4143492"/>
                  <a:gd name="connsiteX3-37" fmla="*/ 6151366 w 6151366"/>
                  <a:gd name="connsiteY3-38" fmla="*/ 2316335 h 4143492"/>
                  <a:gd name="connsiteX4-39" fmla="*/ 1 w 6151366"/>
                  <a:gd name="connsiteY4-40" fmla="*/ 4143493 h 4143492"/>
                  <a:gd name="connsiteX0-41" fmla="*/ 1 w 6182059"/>
                  <a:gd name="connsiteY0-42" fmla="*/ 4143493 h 4143492"/>
                  <a:gd name="connsiteX1-43" fmla="*/ 714505 w 6182059"/>
                  <a:gd name="connsiteY1-44" fmla="*/ 23225 h 4143492"/>
                  <a:gd name="connsiteX2-45" fmla="*/ 6151366 w 6182059"/>
                  <a:gd name="connsiteY2-46" fmla="*/ 0 h 4143492"/>
                  <a:gd name="connsiteX3-47" fmla="*/ 6182057 w 6182059"/>
                  <a:gd name="connsiteY3-48" fmla="*/ 2388426 h 4143492"/>
                  <a:gd name="connsiteX4-49" fmla="*/ 1 w 6182059"/>
                  <a:gd name="connsiteY4-50" fmla="*/ 4143493 h 4143492"/>
                  <a:gd name="connsiteX0-51" fmla="*/ 1 w 6182056"/>
                  <a:gd name="connsiteY0-52" fmla="*/ 5718529 h 5718528"/>
                  <a:gd name="connsiteX1-53" fmla="*/ 714505 w 6182056"/>
                  <a:gd name="connsiteY1-54" fmla="*/ 1598261 h 5718528"/>
                  <a:gd name="connsiteX2-55" fmla="*/ 5602667 w 6182056"/>
                  <a:gd name="connsiteY2-56" fmla="*/ -1 h 5718528"/>
                  <a:gd name="connsiteX3-57" fmla="*/ 6182057 w 6182056"/>
                  <a:gd name="connsiteY3-58" fmla="*/ 3963462 h 5718528"/>
                  <a:gd name="connsiteX4-59" fmla="*/ 1 w 6182056"/>
                  <a:gd name="connsiteY4-60" fmla="*/ 5718529 h 5718528"/>
                  <a:gd name="connsiteX0-61" fmla="*/ 1 w 20258292"/>
                  <a:gd name="connsiteY0-62" fmla="*/ 10888428 h 10888427"/>
                  <a:gd name="connsiteX1-63" fmla="*/ 714505 w 20258292"/>
                  <a:gd name="connsiteY1-64" fmla="*/ 6768160 h 10888427"/>
                  <a:gd name="connsiteX2-65" fmla="*/ 20258293 w 20258292"/>
                  <a:gd name="connsiteY2-66" fmla="*/ -1 h 10888427"/>
                  <a:gd name="connsiteX3-67" fmla="*/ 6182057 w 20258292"/>
                  <a:gd name="connsiteY3-68" fmla="*/ 9133361 h 10888427"/>
                  <a:gd name="connsiteX4-69" fmla="*/ 1 w 20258292"/>
                  <a:gd name="connsiteY4-70" fmla="*/ 10888428 h 10888427"/>
                  <a:gd name="connsiteX0-71" fmla="*/ 1 w 21774297"/>
                  <a:gd name="connsiteY0-72" fmla="*/ 10888428 h 10888427"/>
                  <a:gd name="connsiteX1-73" fmla="*/ 714505 w 21774297"/>
                  <a:gd name="connsiteY1-74" fmla="*/ 6768160 h 10888427"/>
                  <a:gd name="connsiteX2-75" fmla="*/ 20258293 w 21774297"/>
                  <a:gd name="connsiteY2-76" fmla="*/ -1 h 10888427"/>
                  <a:gd name="connsiteX3-77" fmla="*/ 21774298 w 21774297"/>
                  <a:gd name="connsiteY3-78" fmla="*/ 10586625 h 10888427"/>
                  <a:gd name="connsiteX4-79" fmla="*/ 1 w 21774297"/>
                  <a:gd name="connsiteY4-80" fmla="*/ 10888428 h 10888427"/>
                  <a:gd name="connsiteX0-81" fmla="*/ 11084049 w 21059793"/>
                  <a:gd name="connsiteY0-82" fmla="*/ 11433733 h 11433733"/>
                  <a:gd name="connsiteX1-83" fmla="*/ 1 w 21059793"/>
                  <a:gd name="connsiteY1-84" fmla="*/ 6768160 h 11433733"/>
                  <a:gd name="connsiteX2-85" fmla="*/ 19543789 w 21059793"/>
                  <a:gd name="connsiteY2-86" fmla="*/ -1 h 11433733"/>
                  <a:gd name="connsiteX3-87" fmla="*/ 21059794 w 21059793"/>
                  <a:gd name="connsiteY3-88" fmla="*/ 10586625 h 11433733"/>
                  <a:gd name="connsiteX4-89" fmla="*/ 11084049 w 21059793"/>
                  <a:gd name="connsiteY4-90" fmla="*/ 11433733 h 11433733"/>
                  <a:gd name="connsiteX0-91" fmla="*/ 11084049 w 22674521"/>
                  <a:gd name="connsiteY0-92" fmla="*/ 11433733 h 11433733"/>
                  <a:gd name="connsiteX1-93" fmla="*/ 1 w 22674521"/>
                  <a:gd name="connsiteY1-94" fmla="*/ 6768160 h 11433733"/>
                  <a:gd name="connsiteX2-95" fmla="*/ 19543789 w 22674521"/>
                  <a:gd name="connsiteY2-96" fmla="*/ -1 h 11433733"/>
                  <a:gd name="connsiteX3-97" fmla="*/ 22674521 w 22674521"/>
                  <a:gd name="connsiteY3-98" fmla="*/ 7745155 h 11433733"/>
                  <a:gd name="connsiteX4-99" fmla="*/ 11084049 w 22674521"/>
                  <a:gd name="connsiteY4-100" fmla="*/ 11433733 h 11433733"/>
                  <a:gd name="connsiteX0-101" fmla="*/ 3057318 w 22674521"/>
                  <a:gd name="connsiteY0-102" fmla="*/ 13429991 h 13429992"/>
                  <a:gd name="connsiteX1-103" fmla="*/ 1 w 22674521"/>
                  <a:gd name="connsiteY1-104" fmla="*/ 6768160 h 13429992"/>
                  <a:gd name="connsiteX2-105" fmla="*/ 19543789 w 22674521"/>
                  <a:gd name="connsiteY2-106" fmla="*/ -1 h 13429992"/>
                  <a:gd name="connsiteX3-107" fmla="*/ 22674521 w 22674521"/>
                  <a:gd name="connsiteY3-108" fmla="*/ 7745155 h 13429992"/>
                  <a:gd name="connsiteX4-109" fmla="*/ 3057318 w 22674521"/>
                  <a:gd name="connsiteY4-110" fmla="*/ 13429991 h 13429992"/>
                  <a:gd name="connsiteX0-111" fmla="*/ 2976552 w 22593755"/>
                  <a:gd name="connsiteY0-112" fmla="*/ 13429991 h 13429992"/>
                  <a:gd name="connsiteX1-113" fmla="*/ 0 w 22593755"/>
                  <a:gd name="connsiteY1-114" fmla="*/ 6536647 h 13429992"/>
                  <a:gd name="connsiteX2-115" fmla="*/ 19463023 w 22593755"/>
                  <a:gd name="connsiteY2-116" fmla="*/ -1 h 13429992"/>
                  <a:gd name="connsiteX3-117" fmla="*/ 22593755 w 22593755"/>
                  <a:gd name="connsiteY3-118" fmla="*/ 7745155 h 13429992"/>
                  <a:gd name="connsiteX4-119" fmla="*/ 2976552 w 22593755"/>
                  <a:gd name="connsiteY4-120" fmla="*/ 13429991 h 13429992"/>
                  <a:gd name="connsiteX0-121" fmla="*/ 2847172 w 22464375"/>
                  <a:gd name="connsiteY0-122" fmla="*/ 13429991 h 13429992"/>
                  <a:gd name="connsiteX1-123" fmla="*/ 0 w 22464375"/>
                  <a:gd name="connsiteY1-124" fmla="*/ 6735259 h 13429992"/>
                  <a:gd name="connsiteX2-125" fmla="*/ 19333643 w 22464375"/>
                  <a:gd name="connsiteY2-126" fmla="*/ -1 h 13429992"/>
                  <a:gd name="connsiteX3-127" fmla="*/ 22464375 w 22464375"/>
                  <a:gd name="connsiteY3-128" fmla="*/ 7745155 h 13429992"/>
                  <a:gd name="connsiteX4-129" fmla="*/ 2847172 w 22464375"/>
                  <a:gd name="connsiteY4-130" fmla="*/ 13429991 h 13429992"/>
                  <a:gd name="connsiteX0-131" fmla="*/ 2847172 w 22060475"/>
                  <a:gd name="connsiteY0-132" fmla="*/ 13429991 h 13429992"/>
                  <a:gd name="connsiteX1-133" fmla="*/ 0 w 22060475"/>
                  <a:gd name="connsiteY1-134" fmla="*/ 6735259 h 13429992"/>
                  <a:gd name="connsiteX2-135" fmla="*/ 19333643 w 22060475"/>
                  <a:gd name="connsiteY2-136" fmla="*/ -1 h 13429992"/>
                  <a:gd name="connsiteX3-137" fmla="*/ 22060475 w 22060475"/>
                  <a:gd name="connsiteY3-138" fmla="*/ 6585751 h 13429992"/>
                  <a:gd name="connsiteX4-139" fmla="*/ 2847172 w 22060475"/>
                  <a:gd name="connsiteY4-140" fmla="*/ 13429991 h 13429992"/>
                  <a:gd name="connsiteX0-141" fmla="*/ 1612204 w 22060475"/>
                  <a:gd name="connsiteY0-142" fmla="*/ 10529004 h 10529005"/>
                  <a:gd name="connsiteX1-143" fmla="*/ 0 w 22060475"/>
                  <a:gd name="connsiteY1-144" fmla="*/ 6735259 h 10529005"/>
                  <a:gd name="connsiteX2-145" fmla="*/ 19333643 w 22060475"/>
                  <a:gd name="connsiteY2-146" fmla="*/ -1 h 10529005"/>
                  <a:gd name="connsiteX3-147" fmla="*/ 22060475 w 22060475"/>
                  <a:gd name="connsiteY3-148" fmla="*/ 6585751 h 10529005"/>
                  <a:gd name="connsiteX4-149" fmla="*/ 1612204 w 22060475"/>
                  <a:gd name="connsiteY4-150" fmla="*/ 10529004 h 10529005"/>
                  <a:gd name="connsiteX0-151" fmla="*/ 1612204 w 21075376"/>
                  <a:gd name="connsiteY0-152" fmla="*/ 10529004 h 10529005"/>
                  <a:gd name="connsiteX1-153" fmla="*/ 0 w 21075376"/>
                  <a:gd name="connsiteY1-154" fmla="*/ 6735259 h 10529005"/>
                  <a:gd name="connsiteX2-155" fmla="*/ 19333643 w 21075376"/>
                  <a:gd name="connsiteY2-156" fmla="*/ -1 h 10529005"/>
                  <a:gd name="connsiteX3-157" fmla="*/ 21075377 w 21075376"/>
                  <a:gd name="connsiteY3-158" fmla="*/ 4166396 h 10529005"/>
                  <a:gd name="connsiteX4-159" fmla="*/ 1612204 w 21075376"/>
                  <a:gd name="connsiteY4-160" fmla="*/ 10529004 h 1052900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399680" h="3526147">
                    <a:moveTo>
                      <a:pt x="489557" y="3526147"/>
                    </a:moveTo>
                    <a:lnTo>
                      <a:pt x="0" y="2255628"/>
                    </a:lnTo>
                    <a:lnTo>
                      <a:pt x="5870791" y="0"/>
                    </a:lnTo>
                    <a:lnTo>
                      <a:pt x="6399680" y="1395319"/>
                    </a:lnTo>
                    <a:lnTo>
                      <a:pt x="489557" y="3526147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alpha val="0"/>
                    </a:schemeClr>
                  </a:gs>
                  <a:gs pos="0">
                    <a:schemeClr val="tx1">
                      <a:alpha val="30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280">
                  <a:solidFill>
                    <a:schemeClr val="lt1"/>
                  </a:solidFill>
                  <a:latin typeface="微软雅黑"/>
                  <a:ea typeface="微软雅黑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4294187" y="877888"/>
                <a:ext cx="1360488" cy="1362075"/>
                <a:chOff x="4294187" y="877888"/>
                <a:chExt cx="1360488" cy="1362075"/>
              </a:xfrm>
            </p:grpSpPr>
            <p:sp>
              <p:nvSpPr>
                <p:cNvPr id="11" name="Freeform 5"/>
                <p:cNvSpPr/>
                <p:nvPr/>
              </p:nvSpPr>
              <p:spPr>
                <a:xfrm>
                  <a:off x="4294187" y="877888"/>
                  <a:ext cx="1360488" cy="1362075"/>
                </a:xfrm>
                <a:custGeom>
                  <a:avLst/>
                  <a:gdLst>
                    <a:gd name="T0" fmla="*/ 429 w 857"/>
                    <a:gd name="T1" fmla="*/ 0 h 858"/>
                    <a:gd name="T2" fmla="*/ 857 w 857"/>
                    <a:gd name="T3" fmla="*/ 429 h 858"/>
                    <a:gd name="T4" fmla="*/ 429 w 857"/>
                    <a:gd name="T5" fmla="*/ 858 h 858"/>
                    <a:gd name="T6" fmla="*/ 0 w 857"/>
                    <a:gd name="T7" fmla="*/ 429 h 858"/>
                    <a:gd name="T8" fmla="*/ 429 w 857"/>
                    <a:gd name="T9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0488" h="1362075">
                      <a:moveTo>
                        <a:pt x="681038" y="0"/>
                      </a:moveTo>
                      <a:lnTo>
                        <a:pt x="1360488" y="681038"/>
                      </a:lnTo>
                      <a:lnTo>
                        <a:pt x="681038" y="1362075"/>
                      </a:lnTo>
                      <a:lnTo>
                        <a:pt x="0" y="681038"/>
                      </a:lnTo>
                      <a:lnTo>
                        <a:pt x="681038" y="0"/>
                      </a:lnTo>
                      <a:close/>
                    </a:path>
                  </a:pathLst>
                </a:custGeom>
                <a:solidFill>
                  <a:srgbClr val="00A3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2" name="Freeform 6"/>
                <p:cNvSpPr/>
                <p:nvPr/>
              </p:nvSpPr>
              <p:spPr>
                <a:xfrm>
                  <a:off x="4972050" y="877888"/>
                  <a:ext cx="682625" cy="1362075"/>
                </a:xfrm>
                <a:custGeom>
                  <a:avLst/>
                  <a:gdLst>
                    <a:gd name="T0" fmla="*/ 0 w 430"/>
                    <a:gd name="T1" fmla="*/ 857 h 858"/>
                    <a:gd name="T2" fmla="*/ 2 w 430"/>
                    <a:gd name="T3" fmla="*/ 858 h 858"/>
                    <a:gd name="T4" fmla="*/ 430 w 430"/>
                    <a:gd name="T5" fmla="*/ 429 h 858"/>
                    <a:gd name="T6" fmla="*/ 2 w 430"/>
                    <a:gd name="T7" fmla="*/ 0 h 858"/>
                    <a:gd name="T8" fmla="*/ 0 w 430"/>
                    <a:gd name="T9" fmla="*/ 1 h 858"/>
                    <a:gd name="T10" fmla="*/ 0 w 430"/>
                    <a:gd name="T11" fmla="*/ 857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2625" h="1362075">
                      <a:moveTo>
                        <a:pt x="0" y="1360488"/>
                      </a:moveTo>
                      <a:lnTo>
                        <a:pt x="3175" y="1362075"/>
                      </a:lnTo>
                      <a:lnTo>
                        <a:pt x="682625" y="681038"/>
                      </a:lnTo>
                      <a:lnTo>
                        <a:pt x="3175" y="0"/>
                      </a:lnTo>
                      <a:lnTo>
                        <a:pt x="0" y="1588"/>
                      </a:lnTo>
                      <a:lnTo>
                        <a:pt x="0" y="1360488"/>
                      </a:lnTo>
                      <a:close/>
                    </a:path>
                  </a:pathLst>
                </a:custGeom>
                <a:solidFill>
                  <a:srgbClr val="39B9B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>
                    <a:latin typeface="微软雅黑"/>
                    <a:ea typeface="微软雅黑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 userDrawn="1"/>
          </p:nvSpPr>
          <p:spPr>
            <a:xfrm>
              <a:off x="265105" y="470326"/>
              <a:ext cx="85472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微软雅黑"/>
                  <a:ea typeface="微软雅黑"/>
                </a:rPr>
                <a:t>ONE</a:t>
              </a:r>
              <a:endParaRPr lang="zh-CN" sz="2400">
                <a:solidFill>
                  <a:schemeClr val="bg1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119826" y="408771"/>
            <a:ext cx="320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ADD YOUR TITLE</a:t>
            </a:r>
            <a:endParaRPr lang="zh-CN" sz="280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5" name="矩形 3"/>
          <p:cNvSpPr/>
          <p:nvPr userDrawn="1"/>
        </p:nvSpPr>
        <p:spPr>
          <a:xfrm rot="1266375">
            <a:off x="11202677" y="4757693"/>
            <a:ext cx="6192013" cy="3071348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  <a:gd name="connsiteX0-141" fmla="*/ 1078915 w 22060475"/>
              <a:gd name="connsiteY0-142" fmla="*/ 9170985 h 9170984"/>
              <a:gd name="connsiteX1-143" fmla="*/ 0 w 22060475"/>
              <a:gd name="connsiteY1-144" fmla="*/ 6735259 h 9170984"/>
              <a:gd name="connsiteX2-145" fmla="*/ 19333643 w 22060475"/>
              <a:gd name="connsiteY2-146" fmla="*/ -1 h 9170984"/>
              <a:gd name="connsiteX3-147" fmla="*/ 22060475 w 22060475"/>
              <a:gd name="connsiteY3-148" fmla="*/ 6585751 h 9170984"/>
              <a:gd name="connsiteX4-149" fmla="*/ 1078915 w 22060475"/>
              <a:gd name="connsiteY4-150" fmla="*/ 9170985 h 9170984"/>
              <a:gd name="connsiteX0-151" fmla="*/ 1078915 w 20391489"/>
              <a:gd name="connsiteY0-152" fmla="*/ 9170985 h 9170984"/>
              <a:gd name="connsiteX1-153" fmla="*/ 0 w 20391489"/>
              <a:gd name="connsiteY1-154" fmla="*/ 6735259 h 9170984"/>
              <a:gd name="connsiteX2-155" fmla="*/ 19333643 w 20391489"/>
              <a:gd name="connsiteY2-156" fmla="*/ -1 h 9170984"/>
              <a:gd name="connsiteX3-157" fmla="*/ 20391487 w 20391489"/>
              <a:gd name="connsiteY3-158" fmla="*/ 2454601 h 9170984"/>
              <a:gd name="connsiteX4-159" fmla="*/ 1078915 w 20391489"/>
              <a:gd name="connsiteY4-160" fmla="*/ 9170985 h 9170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92013" h="3071348">
                <a:moveTo>
                  <a:pt x="327620" y="3071348"/>
                </a:moveTo>
                <a:lnTo>
                  <a:pt x="0" y="2255628"/>
                </a:lnTo>
                <a:lnTo>
                  <a:pt x="5870791" y="0"/>
                </a:lnTo>
                <a:lnTo>
                  <a:pt x="6192012" y="822042"/>
                </a:lnTo>
                <a:lnTo>
                  <a:pt x="327620" y="3071348"/>
                </a:ln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4333" y="5842149"/>
            <a:ext cx="908438" cy="9088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1180415" y="5132030"/>
            <a:ext cx="608253" cy="6085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00640" y="5930073"/>
            <a:ext cx="654339" cy="6347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88352" y="4604423"/>
            <a:ext cx="784125" cy="784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Layout>
</file>

<file path=ppt/slideLayouts/slideLayout3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2441196" y="-1"/>
            <a:ext cx="9750803" cy="6858001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177573" y="-611414"/>
            <a:ext cx="5243513" cy="2630437"/>
            <a:chOff x="4294187" y="-200603"/>
            <a:chExt cx="7029022" cy="3526147"/>
          </a:xfrm>
        </p:grpSpPr>
        <p:sp>
          <p:nvSpPr>
            <p:cNvPr id="9" name="矩形 3"/>
            <p:cNvSpPr/>
            <p:nvPr/>
          </p:nvSpPr>
          <p:spPr>
            <a:xfrm rot="1266375">
              <a:off x="4923529" y="-200603"/>
              <a:ext cx="6399680" cy="3526147"/>
            </a:xfrm>
            <a:custGeom>
              <a:avLst/>
              <a:gdLst>
                <a:gd name="connsiteX0" fmla="*/ 0 w 5930900"/>
                <a:gd name="connsiteY0" fmla="*/ 0 h 2316335"/>
                <a:gd name="connsiteX1" fmla="*/ 5930900 w 5930900"/>
                <a:gd name="connsiteY1" fmla="*/ 0 h 2316335"/>
                <a:gd name="connsiteX2" fmla="*/ 5930900 w 5930900"/>
                <a:gd name="connsiteY2" fmla="*/ 2316335 h 2316335"/>
                <a:gd name="connsiteX3" fmla="*/ 0 w 5930900"/>
                <a:gd name="connsiteY3" fmla="*/ 2316335 h 2316335"/>
                <a:gd name="connsiteX4" fmla="*/ 0 w 5930900"/>
                <a:gd name="connsiteY4" fmla="*/ 0 h 2316335"/>
                <a:gd name="connsiteX0-1" fmla="*/ 0 w 5930900"/>
                <a:gd name="connsiteY0-2" fmla="*/ 0 h 2316335"/>
                <a:gd name="connsiteX1-3" fmla="*/ 399455 w 5930900"/>
                <a:gd name="connsiteY1-4" fmla="*/ 3465 h 2316335"/>
                <a:gd name="connsiteX2-5" fmla="*/ 5930900 w 5930900"/>
                <a:gd name="connsiteY2-6" fmla="*/ 0 h 2316335"/>
                <a:gd name="connsiteX3-7" fmla="*/ 5930900 w 5930900"/>
                <a:gd name="connsiteY3-8" fmla="*/ 2316335 h 2316335"/>
                <a:gd name="connsiteX4-9" fmla="*/ 0 w 5930900"/>
                <a:gd name="connsiteY4-10" fmla="*/ 2316335 h 2316335"/>
                <a:gd name="connsiteX5" fmla="*/ 0 w 5930900"/>
                <a:gd name="connsiteY5" fmla="*/ 0 h 2316335"/>
                <a:gd name="connsiteX0-11" fmla="*/ 0 w 5930900"/>
                <a:gd name="connsiteY0-12" fmla="*/ 2316335 h 2316335"/>
                <a:gd name="connsiteX1-13" fmla="*/ 399455 w 5930900"/>
                <a:gd name="connsiteY1-14" fmla="*/ 3465 h 2316335"/>
                <a:gd name="connsiteX2-15" fmla="*/ 5930900 w 5930900"/>
                <a:gd name="connsiteY2-16" fmla="*/ 0 h 2316335"/>
                <a:gd name="connsiteX3-17" fmla="*/ 5930900 w 5930900"/>
                <a:gd name="connsiteY3-18" fmla="*/ 2316335 h 2316335"/>
                <a:gd name="connsiteX4-19" fmla="*/ 0 w 5930900"/>
                <a:gd name="connsiteY4-20" fmla="*/ 2316335 h 2316335"/>
                <a:gd name="connsiteX0-21" fmla="*/ 0 w 5930900"/>
                <a:gd name="connsiteY0-22" fmla="*/ 2316335 h 2316335"/>
                <a:gd name="connsiteX1-23" fmla="*/ 494039 w 5930900"/>
                <a:gd name="connsiteY1-24" fmla="*/ 23225 h 2316335"/>
                <a:gd name="connsiteX2-25" fmla="*/ 5930900 w 5930900"/>
                <a:gd name="connsiteY2-26" fmla="*/ 0 h 2316335"/>
                <a:gd name="connsiteX3-27" fmla="*/ 5930900 w 5930900"/>
                <a:gd name="connsiteY3-28" fmla="*/ 2316335 h 2316335"/>
                <a:gd name="connsiteX4-29" fmla="*/ 0 w 5930900"/>
                <a:gd name="connsiteY4-30" fmla="*/ 2316335 h 2316335"/>
                <a:gd name="connsiteX0-31" fmla="*/ 1 w 6151366"/>
                <a:gd name="connsiteY0-32" fmla="*/ 4143493 h 4143492"/>
                <a:gd name="connsiteX1-33" fmla="*/ 714505 w 6151366"/>
                <a:gd name="connsiteY1-34" fmla="*/ 23225 h 4143492"/>
                <a:gd name="connsiteX2-35" fmla="*/ 6151366 w 6151366"/>
                <a:gd name="connsiteY2-36" fmla="*/ 0 h 4143492"/>
                <a:gd name="connsiteX3-37" fmla="*/ 6151366 w 6151366"/>
                <a:gd name="connsiteY3-38" fmla="*/ 2316335 h 4143492"/>
                <a:gd name="connsiteX4-39" fmla="*/ 1 w 6151366"/>
                <a:gd name="connsiteY4-40" fmla="*/ 4143493 h 4143492"/>
                <a:gd name="connsiteX0-41" fmla="*/ 1 w 6182059"/>
                <a:gd name="connsiteY0-42" fmla="*/ 4143493 h 4143492"/>
                <a:gd name="connsiteX1-43" fmla="*/ 714505 w 6182059"/>
                <a:gd name="connsiteY1-44" fmla="*/ 23225 h 4143492"/>
                <a:gd name="connsiteX2-45" fmla="*/ 6151366 w 6182059"/>
                <a:gd name="connsiteY2-46" fmla="*/ 0 h 4143492"/>
                <a:gd name="connsiteX3-47" fmla="*/ 6182057 w 6182059"/>
                <a:gd name="connsiteY3-48" fmla="*/ 2388426 h 4143492"/>
                <a:gd name="connsiteX4-49" fmla="*/ 1 w 6182059"/>
                <a:gd name="connsiteY4-50" fmla="*/ 4143493 h 4143492"/>
                <a:gd name="connsiteX0-51" fmla="*/ 1 w 6182056"/>
                <a:gd name="connsiteY0-52" fmla="*/ 5718529 h 5718528"/>
                <a:gd name="connsiteX1-53" fmla="*/ 714505 w 6182056"/>
                <a:gd name="connsiteY1-54" fmla="*/ 1598261 h 5718528"/>
                <a:gd name="connsiteX2-55" fmla="*/ 5602667 w 6182056"/>
                <a:gd name="connsiteY2-56" fmla="*/ -1 h 5718528"/>
                <a:gd name="connsiteX3-57" fmla="*/ 6182057 w 6182056"/>
                <a:gd name="connsiteY3-58" fmla="*/ 3963462 h 5718528"/>
                <a:gd name="connsiteX4-59" fmla="*/ 1 w 6182056"/>
                <a:gd name="connsiteY4-60" fmla="*/ 5718529 h 5718528"/>
                <a:gd name="connsiteX0-61" fmla="*/ 1 w 20258292"/>
                <a:gd name="connsiteY0-62" fmla="*/ 10888428 h 10888427"/>
                <a:gd name="connsiteX1-63" fmla="*/ 714505 w 20258292"/>
                <a:gd name="connsiteY1-64" fmla="*/ 6768160 h 10888427"/>
                <a:gd name="connsiteX2-65" fmla="*/ 20258293 w 20258292"/>
                <a:gd name="connsiteY2-66" fmla="*/ -1 h 10888427"/>
                <a:gd name="connsiteX3-67" fmla="*/ 6182057 w 20258292"/>
                <a:gd name="connsiteY3-68" fmla="*/ 9133361 h 10888427"/>
                <a:gd name="connsiteX4-69" fmla="*/ 1 w 20258292"/>
                <a:gd name="connsiteY4-70" fmla="*/ 10888428 h 10888427"/>
                <a:gd name="connsiteX0-71" fmla="*/ 1 w 21774297"/>
                <a:gd name="connsiteY0-72" fmla="*/ 10888428 h 10888427"/>
                <a:gd name="connsiteX1-73" fmla="*/ 714505 w 21774297"/>
                <a:gd name="connsiteY1-74" fmla="*/ 6768160 h 10888427"/>
                <a:gd name="connsiteX2-75" fmla="*/ 20258293 w 21774297"/>
                <a:gd name="connsiteY2-76" fmla="*/ -1 h 10888427"/>
                <a:gd name="connsiteX3-77" fmla="*/ 21774298 w 21774297"/>
                <a:gd name="connsiteY3-78" fmla="*/ 10586625 h 10888427"/>
                <a:gd name="connsiteX4-79" fmla="*/ 1 w 21774297"/>
                <a:gd name="connsiteY4-80" fmla="*/ 10888428 h 10888427"/>
                <a:gd name="connsiteX0-81" fmla="*/ 11084049 w 21059793"/>
                <a:gd name="connsiteY0-82" fmla="*/ 11433733 h 11433733"/>
                <a:gd name="connsiteX1-83" fmla="*/ 1 w 21059793"/>
                <a:gd name="connsiteY1-84" fmla="*/ 6768160 h 11433733"/>
                <a:gd name="connsiteX2-85" fmla="*/ 19543789 w 21059793"/>
                <a:gd name="connsiteY2-86" fmla="*/ -1 h 11433733"/>
                <a:gd name="connsiteX3-87" fmla="*/ 21059794 w 21059793"/>
                <a:gd name="connsiteY3-88" fmla="*/ 10586625 h 11433733"/>
                <a:gd name="connsiteX4-89" fmla="*/ 11084049 w 21059793"/>
                <a:gd name="connsiteY4-90" fmla="*/ 11433733 h 11433733"/>
                <a:gd name="connsiteX0-91" fmla="*/ 11084049 w 22674521"/>
                <a:gd name="connsiteY0-92" fmla="*/ 11433733 h 11433733"/>
                <a:gd name="connsiteX1-93" fmla="*/ 1 w 22674521"/>
                <a:gd name="connsiteY1-94" fmla="*/ 6768160 h 11433733"/>
                <a:gd name="connsiteX2-95" fmla="*/ 19543789 w 22674521"/>
                <a:gd name="connsiteY2-96" fmla="*/ -1 h 11433733"/>
                <a:gd name="connsiteX3-97" fmla="*/ 22674521 w 22674521"/>
                <a:gd name="connsiteY3-98" fmla="*/ 7745155 h 11433733"/>
                <a:gd name="connsiteX4-99" fmla="*/ 11084049 w 22674521"/>
                <a:gd name="connsiteY4-100" fmla="*/ 11433733 h 11433733"/>
                <a:gd name="connsiteX0-101" fmla="*/ 3057318 w 22674521"/>
                <a:gd name="connsiteY0-102" fmla="*/ 13429991 h 13429992"/>
                <a:gd name="connsiteX1-103" fmla="*/ 1 w 22674521"/>
                <a:gd name="connsiteY1-104" fmla="*/ 6768160 h 13429992"/>
                <a:gd name="connsiteX2-105" fmla="*/ 19543789 w 22674521"/>
                <a:gd name="connsiteY2-106" fmla="*/ -1 h 13429992"/>
                <a:gd name="connsiteX3-107" fmla="*/ 22674521 w 22674521"/>
                <a:gd name="connsiteY3-108" fmla="*/ 7745155 h 13429992"/>
                <a:gd name="connsiteX4-109" fmla="*/ 3057318 w 22674521"/>
                <a:gd name="connsiteY4-110" fmla="*/ 13429991 h 13429992"/>
                <a:gd name="connsiteX0-111" fmla="*/ 2976552 w 22593755"/>
                <a:gd name="connsiteY0-112" fmla="*/ 13429991 h 13429992"/>
                <a:gd name="connsiteX1-113" fmla="*/ 0 w 22593755"/>
                <a:gd name="connsiteY1-114" fmla="*/ 6536647 h 13429992"/>
                <a:gd name="connsiteX2-115" fmla="*/ 19463023 w 22593755"/>
                <a:gd name="connsiteY2-116" fmla="*/ -1 h 13429992"/>
                <a:gd name="connsiteX3-117" fmla="*/ 22593755 w 22593755"/>
                <a:gd name="connsiteY3-118" fmla="*/ 7745155 h 13429992"/>
                <a:gd name="connsiteX4-119" fmla="*/ 2976552 w 22593755"/>
                <a:gd name="connsiteY4-120" fmla="*/ 13429991 h 13429992"/>
                <a:gd name="connsiteX0-121" fmla="*/ 2847172 w 22464375"/>
                <a:gd name="connsiteY0-122" fmla="*/ 13429991 h 13429992"/>
                <a:gd name="connsiteX1-123" fmla="*/ 0 w 22464375"/>
                <a:gd name="connsiteY1-124" fmla="*/ 6735259 h 13429992"/>
                <a:gd name="connsiteX2-125" fmla="*/ 19333643 w 22464375"/>
                <a:gd name="connsiteY2-126" fmla="*/ -1 h 13429992"/>
                <a:gd name="connsiteX3-127" fmla="*/ 22464375 w 22464375"/>
                <a:gd name="connsiteY3-128" fmla="*/ 7745155 h 13429992"/>
                <a:gd name="connsiteX4-129" fmla="*/ 2847172 w 22464375"/>
                <a:gd name="connsiteY4-130" fmla="*/ 13429991 h 13429992"/>
                <a:gd name="connsiteX0-131" fmla="*/ 2847172 w 22060475"/>
                <a:gd name="connsiteY0-132" fmla="*/ 13429991 h 13429992"/>
                <a:gd name="connsiteX1-133" fmla="*/ 0 w 22060475"/>
                <a:gd name="connsiteY1-134" fmla="*/ 6735259 h 13429992"/>
                <a:gd name="connsiteX2-135" fmla="*/ 19333643 w 22060475"/>
                <a:gd name="connsiteY2-136" fmla="*/ -1 h 13429992"/>
                <a:gd name="connsiteX3-137" fmla="*/ 22060475 w 22060475"/>
                <a:gd name="connsiteY3-138" fmla="*/ 6585751 h 13429992"/>
                <a:gd name="connsiteX4-139" fmla="*/ 2847172 w 22060475"/>
                <a:gd name="connsiteY4-140" fmla="*/ 13429991 h 13429992"/>
                <a:gd name="connsiteX0-141" fmla="*/ 1612204 w 22060475"/>
                <a:gd name="connsiteY0-142" fmla="*/ 10529004 h 10529005"/>
                <a:gd name="connsiteX1-143" fmla="*/ 0 w 22060475"/>
                <a:gd name="connsiteY1-144" fmla="*/ 6735259 h 10529005"/>
                <a:gd name="connsiteX2-145" fmla="*/ 19333643 w 22060475"/>
                <a:gd name="connsiteY2-146" fmla="*/ -1 h 10529005"/>
                <a:gd name="connsiteX3-147" fmla="*/ 22060475 w 22060475"/>
                <a:gd name="connsiteY3-148" fmla="*/ 6585751 h 10529005"/>
                <a:gd name="connsiteX4-149" fmla="*/ 1612204 w 22060475"/>
                <a:gd name="connsiteY4-150" fmla="*/ 10529004 h 10529005"/>
                <a:gd name="connsiteX0-151" fmla="*/ 1612204 w 21075376"/>
                <a:gd name="connsiteY0-152" fmla="*/ 10529004 h 10529005"/>
                <a:gd name="connsiteX1-153" fmla="*/ 0 w 21075376"/>
                <a:gd name="connsiteY1-154" fmla="*/ 6735259 h 10529005"/>
                <a:gd name="connsiteX2-155" fmla="*/ 19333643 w 21075376"/>
                <a:gd name="connsiteY2-156" fmla="*/ -1 h 10529005"/>
                <a:gd name="connsiteX3-157" fmla="*/ 21075377 w 21075376"/>
                <a:gd name="connsiteY3-158" fmla="*/ 4166396 h 10529005"/>
                <a:gd name="connsiteX4-159" fmla="*/ 1612204 w 21075376"/>
                <a:gd name="connsiteY4-160" fmla="*/ 10529004 h 10529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99680" h="3526147">
                  <a:moveTo>
                    <a:pt x="489557" y="3526147"/>
                  </a:moveTo>
                  <a:lnTo>
                    <a:pt x="0" y="2255628"/>
                  </a:lnTo>
                  <a:lnTo>
                    <a:pt x="5870791" y="0"/>
                  </a:lnTo>
                  <a:lnTo>
                    <a:pt x="6399680" y="1395319"/>
                  </a:lnTo>
                  <a:lnTo>
                    <a:pt x="489557" y="3526147"/>
                  </a:ln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0">
                  <a:schemeClr val="tx1">
                    <a:alpha val="30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lang="zh-CN" sz="1280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4187" y="877888"/>
              <a:ext cx="1360488" cy="1362075"/>
              <a:chOff x="4294187" y="877888"/>
              <a:chExt cx="1360488" cy="1362075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4294187" y="877888"/>
                <a:ext cx="1360488" cy="1362075"/>
              </a:xfrm>
              <a:custGeom>
                <a:avLst/>
                <a:gdLst>
                  <a:gd name="T0" fmla="*/ 429 w 857"/>
                  <a:gd name="T1" fmla="*/ 0 h 858"/>
                  <a:gd name="T2" fmla="*/ 857 w 857"/>
                  <a:gd name="T3" fmla="*/ 429 h 858"/>
                  <a:gd name="T4" fmla="*/ 429 w 857"/>
                  <a:gd name="T5" fmla="*/ 858 h 858"/>
                  <a:gd name="T6" fmla="*/ 0 w 857"/>
                  <a:gd name="T7" fmla="*/ 429 h 858"/>
                  <a:gd name="T8" fmla="*/ 429 w 857"/>
                  <a:gd name="T9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0488" h="1362075">
                    <a:moveTo>
                      <a:pt x="681038" y="0"/>
                    </a:moveTo>
                    <a:lnTo>
                      <a:pt x="1360488" y="681038"/>
                    </a:lnTo>
                    <a:lnTo>
                      <a:pt x="681038" y="1362075"/>
                    </a:lnTo>
                    <a:lnTo>
                      <a:pt x="0" y="681038"/>
                    </a:lnTo>
                    <a:lnTo>
                      <a:pt x="681038" y="0"/>
                    </a:ln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/>
              <a:lstStyle/>
              <a:p>
                <a:endParaRPr lang="zh-CN">
                  <a:latin typeface="微软雅黑"/>
                  <a:ea typeface="微软雅黑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>
              <a:xfrm>
                <a:off x="4972050" y="877888"/>
                <a:ext cx="682625" cy="1362075"/>
              </a:xfrm>
              <a:custGeom>
                <a:avLst/>
                <a:gdLst>
                  <a:gd name="T0" fmla="*/ 0 w 430"/>
                  <a:gd name="T1" fmla="*/ 857 h 858"/>
                  <a:gd name="T2" fmla="*/ 2 w 430"/>
                  <a:gd name="T3" fmla="*/ 858 h 858"/>
                  <a:gd name="T4" fmla="*/ 430 w 430"/>
                  <a:gd name="T5" fmla="*/ 429 h 858"/>
                  <a:gd name="T6" fmla="*/ 2 w 430"/>
                  <a:gd name="T7" fmla="*/ 0 h 858"/>
                  <a:gd name="T8" fmla="*/ 0 w 430"/>
                  <a:gd name="T9" fmla="*/ 1 h 858"/>
                  <a:gd name="T10" fmla="*/ 0 w 430"/>
                  <a:gd name="T11" fmla="*/ 857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2625" h="1362075">
                    <a:moveTo>
                      <a:pt x="0" y="1360488"/>
                    </a:moveTo>
                    <a:lnTo>
                      <a:pt x="3175" y="1362075"/>
                    </a:lnTo>
                    <a:lnTo>
                      <a:pt x="682625" y="681038"/>
                    </a:lnTo>
                    <a:lnTo>
                      <a:pt x="3175" y="0"/>
                    </a:lnTo>
                    <a:lnTo>
                      <a:pt x="0" y="1588"/>
                    </a:lnTo>
                    <a:lnTo>
                      <a:pt x="0" y="1360488"/>
                    </a:lnTo>
                    <a:close/>
                  </a:path>
                </a:pathLst>
              </a:custGeom>
              <a:solidFill>
                <a:srgbClr val="F9C9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endParaRPr lang="zh-CN">
                  <a:latin typeface="微软雅黑"/>
                  <a:ea typeface="微软雅黑"/>
                </a:endParaRPr>
              </a:p>
            </p:txBody>
          </p:sp>
        </p:grpSp>
      </p:grpSp>
      <p:sp>
        <p:nvSpPr>
          <p:cNvPr id="13" name="文本框 12"/>
          <p:cNvSpPr txBox="1"/>
          <p:nvPr userDrawn="1"/>
        </p:nvSpPr>
        <p:spPr>
          <a:xfrm>
            <a:off x="265105" y="470326"/>
            <a:ext cx="85472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微软雅黑"/>
                <a:ea typeface="微软雅黑"/>
              </a:rPr>
              <a:t>ONE</a:t>
            </a:r>
            <a:endParaRPr lang="zh-CN" sz="240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119826" y="408771"/>
            <a:ext cx="3204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 ADD YOUR TITLE</a:t>
            </a:r>
            <a:endParaRPr lang="zh-CN" sz="280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3D89108-4A40-4D2B-9C50-712BD722343A}" type="datetimeFigureOut">
              <a:rPr lang="zh-CN"/>
              <a:t>2022/5/8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095E95-B740-4A90-A268-BCD413ABCD0C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90D617-7130-42CE-BC1D-C8C063BEF1F0}" type="datetimeFigureOut">
              <a:rPr lang="zh-CN"/>
              <a:t>2022/5/8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A5EBB3-24BF-405C-8999-446AA10774DE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3DC8DF-BCC7-455F-9728-58BCF79E777B}" type="datetimeFigureOut">
              <a:rPr lang="zh-CN"/>
              <a:t>2022/5/8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5CE3EF-03FF-4864-A83D-D40846B76E4A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87439D-8D8E-496E-9121-D9E080340C27}" type="datetimeFigureOut">
              <a:rPr lang="zh-CN"/>
              <a:t>2022/5/8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923964B-9E0F-4FDD-82EE-F7722269E71E}" type="slidenum">
              <a:rPr lang="zh-CN"/>
              <a:t>‹#›</a:t>
            </a:fld>
            <a:endParaRPr lang="zh-C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0677" y="6739570"/>
            <a:ext cx="1800200" cy="11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" b="0" i="0" u="none" strike="noStrike" kern="0" spc="0" baseline="0">
                <a:ln>
                  <a:noFill/>
                </a:ln>
                <a:solidFill>
                  <a:srgbClr val="000000"/>
                </a:solidFill>
                <a:effectLst/>
                <a:hlinkClick r:id="rId2"/>
              </a:rPr>
              <a:t>PPT</a:t>
            </a:r>
            <a:r>
              <a:rPr lang="zh-CN" sz="100" b="0" i="0" u="none" strike="noStrike" kern="0" spc="0" baseline="0">
                <a:ln>
                  <a:noFill/>
                </a:ln>
                <a:solidFill>
                  <a:srgbClr val="000000"/>
                </a:solidFill>
                <a:effectLst/>
                <a:hlinkClick r:id="rId2"/>
              </a:rPr>
              <a:t>模板</a:t>
            </a:r>
            <a:r>
              <a:rPr lang="zh-CN" sz="100" b="0" i="0" u="none" strike="noStrike" kern="0" spc="0" baseline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lang="en-US" sz="100" b="0" i="0" u="none" strike="noStrike" kern="0" spc="0" baseline="0">
                <a:ln>
                  <a:noFill/>
                </a:ln>
                <a:solidFill>
                  <a:srgbClr val="000000"/>
                </a:solidFill>
                <a:effectLst/>
              </a:rPr>
              <a:t>http://www.1ppt.com/moban/</a:t>
            </a:r>
            <a:r>
              <a:rPr lang="zh-CN" sz="100" b="0" i="0" u="none" strike="noStrike" kern="0" spc="0" baseline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lang="en-US" sz="100" b="0" i="0" u="none" strike="noStrike" kern="0" spc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935B5A-C563-424D-8747-0E23EB43C475}" type="datetimeFigureOut">
              <a:rPr lang="zh-CN"/>
              <a:t>2022/5/8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E90FF0-F95A-49DB-8835-C2E0ED14246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39ABF0-6064-4731-A6CD-D4A333D994D6}" type="datetimeFigureOut">
              <a:rPr lang="zh-CN"/>
              <a:t>2022/5/8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EAC52E-593E-4852-A0D8-C448508DCA10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theme" Target="/ppt/theme/theme1.xml" Id="rId14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slideLayout" Target="/ppt/slideLayouts/slideLayout15.xml" Id="rId2" /><Relationship Type="http://schemas.openxmlformats.org/officeDocument/2006/relationships/slideLayout" Target="/ppt/slideLayouts/slideLayout16.xml" Id="rId3" /><Relationship Type="http://schemas.openxmlformats.org/officeDocument/2006/relationships/theme" Target="/ppt/theme/theme2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D341-1E4C-413D-92CD-4226CA72BA82}" type="datetimeFigureOut">
              <a:rPr lang="zh-CN"/>
              <a:t>2022/5/8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9DA6-33C5-4DEB-B597-B3F5BB4F21D7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宋体"/>
        </a:defRPr>
      </a:lvl1pPr>
    </p:titleStyle>
    <p:bodyStyle>
      <a:lvl1pPr marL="342900" lvl="0" indent="-342900" algn="l" defTabSz="91440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宋体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宋体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宋体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宋体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Relationship Type="http://schemas.openxmlformats.org/officeDocument/2006/relationships/image" Target="/ppt/media/image3.png" Id="rId5" /><Relationship Type="http://schemas.openxmlformats.org/officeDocument/2006/relationships/image" Target="/ppt/media/image8.png" Id="rId6" /><Relationship Type="http://schemas.openxmlformats.org/officeDocument/2006/relationships/image" Target="/ppt/media/image4.png" Id="rId7" /><Relationship Type="http://schemas.openxmlformats.org/officeDocument/2006/relationships/image" Target="/ppt/media/image9.png" Id="rId8" /><Relationship Type="http://schemas.openxmlformats.org/officeDocument/2006/relationships/image" Target="/ppt/media/image2.png" Id="rId9" /><Relationship Type="http://schemas.openxmlformats.org/officeDocument/2006/relationships/image" Target="/ppt/media/image10.png" Id="rId10" /><Relationship Type="http://schemas.openxmlformats.org/officeDocument/2006/relationships/image" Target="/ppt/media/image5.png" Id="rId11" /><Relationship Type="http://schemas.openxmlformats.org/officeDocument/2006/relationships/image" Target="/ppt/media/image11.png" Id="rId12" /><Relationship Type="http://schemas.openxmlformats.org/officeDocument/2006/relationships/image" Target="/ppt/media/image12.png" Id="rId1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hyperlink" Target="https://cwe.mitre.org/" TargetMode="External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9.png" Id="rId3" /><Relationship Type="http://schemas.openxmlformats.org/officeDocument/2006/relationships/image" Target="/ppt/media/image2.png" Id="rId4" /><Relationship Type="http://schemas.openxmlformats.org/officeDocument/2006/relationships/image" Target="/ppt/media/image10.png" Id="rId5" /><Relationship Type="http://schemas.openxmlformats.org/officeDocument/2006/relationships/image" Target="/ppt/media/image5.png" Id="rId6" /><Relationship Type="http://schemas.openxmlformats.org/officeDocument/2006/relationships/image" Target="/ppt/media/image13.png" Id="rId7" /><Relationship Type="http://schemas.openxmlformats.org/officeDocument/2006/relationships/hyperlink" Target="https://cwe.mitre.org/top25/index.html" TargetMode="External" Id="rId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.jpg" Id="rId3" /><Relationship Type="http://schemas.openxmlformats.org/officeDocument/2006/relationships/hyperlink" Target="https://cwe.mitre.org/data/definitions/699.html" TargetMode="External" Id="rId4" /><Relationship Type="http://schemas.openxmlformats.org/officeDocument/2006/relationships/hyperlink" Target="https://cwe.mitre.org/data/definitions/1194.html" TargetMode="External" Id="rId5" /><Relationship Type="http://schemas.openxmlformats.org/officeDocument/2006/relationships/hyperlink" Target="https://cwe.mitre.org/data/definitions/1000.html" TargetMode="External" Id="rId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14.png" Id="rId3" /><Relationship Type="http://schemas.openxmlformats.org/officeDocument/2006/relationships/hyperlink" Target="http://www.rapidesign.cn/" TargetMode="External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7.png" Id="rId3" /><Relationship Type="http://schemas.openxmlformats.org/officeDocument/2006/relationships/image" Target="/ppt/media/image3.png" Id="rId4" /><Relationship Type="http://schemas.openxmlformats.org/officeDocument/2006/relationships/image" Target="/ppt/media/image4.png" Id="rId5" /><Relationship Type="http://schemas.openxmlformats.org/officeDocument/2006/relationships/image" Target="/ppt/media/image9.png" Id="rId6" /><Relationship Type="http://schemas.openxmlformats.org/officeDocument/2006/relationships/image" Target="/ppt/media/image2.png" Id="rId7" /><Relationship Type="http://schemas.openxmlformats.org/officeDocument/2006/relationships/image" Target="/ppt/media/image10.png" Id="rId8" /><Relationship Type="http://schemas.openxmlformats.org/officeDocument/2006/relationships/image" Target="/ppt/media/image5.png" Id="rId9" /></Relationships>
</file>

<file path=ppt/slides/slide1.xml><?xml version="1.0" encoding="utf-8"?>
<p:sld xmlns:a14="http://schemas.microsoft.com/office/drawing/2010/main" xmlns:mc="http://schemas.openxmlformats.org/markup-compatibility/2006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/>
          <p:nvPr/>
        </p:nvSpPr>
        <p:spPr>
          <a:xfrm rot="1266375">
            <a:off x="1277979" y="-336821"/>
            <a:ext cx="6192013" cy="3071348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  <a:gd name="connsiteX0-141" fmla="*/ 1078915 w 22060475"/>
              <a:gd name="connsiteY0-142" fmla="*/ 9170985 h 9170984"/>
              <a:gd name="connsiteX1-143" fmla="*/ 0 w 22060475"/>
              <a:gd name="connsiteY1-144" fmla="*/ 6735259 h 9170984"/>
              <a:gd name="connsiteX2-145" fmla="*/ 19333643 w 22060475"/>
              <a:gd name="connsiteY2-146" fmla="*/ -1 h 9170984"/>
              <a:gd name="connsiteX3-147" fmla="*/ 22060475 w 22060475"/>
              <a:gd name="connsiteY3-148" fmla="*/ 6585751 h 9170984"/>
              <a:gd name="connsiteX4-149" fmla="*/ 1078915 w 22060475"/>
              <a:gd name="connsiteY4-150" fmla="*/ 9170985 h 9170984"/>
              <a:gd name="connsiteX0-151" fmla="*/ 1078915 w 20391489"/>
              <a:gd name="connsiteY0-152" fmla="*/ 9170985 h 9170984"/>
              <a:gd name="connsiteX1-153" fmla="*/ 0 w 20391489"/>
              <a:gd name="connsiteY1-154" fmla="*/ 6735259 h 9170984"/>
              <a:gd name="connsiteX2-155" fmla="*/ 19333643 w 20391489"/>
              <a:gd name="connsiteY2-156" fmla="*/ -1 h 9170984"/>
              <a:gd name="connsiteX3-157" fmla="*/ 20391487 w 20391489"/>
              <a:gd name="connsiteY3-158" fmla="*/ 2454601 h 9170984"/>
              <a:gd name="connsiteX4-159" fmla="*/ 1078915 w 20391489"/>
              <a:gd name="connsiteY4-160" fmla="*/ 9170985 h 9170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92013" h="3071348">
                <a:moveTo>
                  <a:pt x="327620" y="3071348"/>
                </a:moveTo>
                <a:lnTo>
                  <a:pt x="0" y="2255628"/>
                </a:lnTo>
                <a:lnTo>
                  <a:pt x="5870791" y="0"/>
                </a:lnTo>
                <a:lnTo>
                  <a:pt x="6192012" y="822042"/>
                </a:lnTo>
                <a:lnTo>
                  <a:pt x="327620" y="3071348"/>
                </a:ln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sp>
        <p:nvSpPr>
          <p:cNvPr id="24" name="矩形 3"/>
          <p:cNvSpPr/>
          <p:nvPr/>
        </p:nvSpPr>
        <p:spPr>
          <a:xfrm rot="1266375">
            <a:off x="5974470" y="-262319"/>
            <a:ext cx="6885271" cy="3829139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5271" h="3829139">
                <a:moveTo>
                  <a:pt x="3365746" y="3829139"/>
                </a:moveTo>
                <a:lnTo>
                  <a:pt x="0" y="2266646"/>
                </a:lnTo>
                <a:lnTo>
                  <a:pt x="5934603" y="0"/>
                </a:lnTo>
                <a:lnTo>
                  <a:pt x="6885271" y="2593840"/>
                </a:lnTo>
                <a:lnTo>
                  <a:pt x="3365746" y="382913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sp>
        <p:nvSpPr>
          <p:cNvPr id="17" name="Freeform 5"/>
          <p:cNvSpPr/>
          <p:nvPr/>
        </p:nvSpPr>
        <p:spPr>
          <a:xfrm>
            <a:off x="2857500" y="1685925"/>
            <a:ext cx="3270250" cy="3268663"/>
          </a:xfrm>
          <a:custGeom>
            <a:avLst/>
            <a:gdLst>
              <a:gd name="T0" fmla="*/ 0 w 2060"/>
              <a:gd name="T1" fmla="*/ 0 h 2059"/>
              <a:gd name="T2" fmla="*/ 0 w 2060"/>
              <a:gd name="T3" fmla="*/ 2059 h 2059"/>
              <a:gd name="T4" fmla="*/ 2060 w 2060"/>
              <a:gd name="T5" fmla="*/ 2059 h 2059"/>
              <a:gd name="T6" fmla="*/ 0 w 2060"/>
              <a:gd name="T7" fmla="*/ 0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0250" h="3268663">
                <a:moveTo>
                  <a:pt x="0" y="0"/>
                </a:moveTo>
                <a:lnTo>
                  <a:pt x="0" y="3268663"/>
                </a:lnTo>
                <a:lnTo>
                  <a:pt x="3270250" y="3268663"/>
                </a:lnTo>
                <a:lnTo>
                  <a:pt x="0" y="0"/>
                </a:lnTo>
                <a:close/>
              </a:path>
            </a:pathLst>
          </a:custGeom>
          <a:solidFill>
            <a:srgbClr val="FDE492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91" y="3227775"/>
            <a:ext cx="3270375" cy="32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31" y="716849"/>
            <a:ext cx="5421938" cy="5424301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723" y="1886666"/>
            <a:ext cx="1128375" cy="11288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479" y="4974524"/>
            <a:ext cx="1185750" cy="11862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7047" y="345417"/>
            <a:ext cx="315563" cy="3061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322" y="4194361"/>
            <a:ext cx="1799654" cy="1800438"/>
          </a:xfrm>
          <a:prstGeom prst="rect">
            <a:avLst/>
          </a:prstGeom>
        </p:spPr>
      </p:pic>
      <p:sp>
        <p:nvSpPr>
          <p:cNvPr id="18" name="Freeform 6"/>
          <p:cNvSpPr/>
          <p:nvPr/>
        </p:nvSpPr>
        <p:spPr>
          <a:xfrm>
            <a:off x="2857500" y="1685925"/>
            <a:ext cx="3270250" cy="3268663"/>
          </a:xfrm>
          <a:custGeom>
            <a:avLst/>
            <a:gdLst>
              <a:gd name="T0" fmla="*/ 0 w 2060"/>
              <a:gd name="T1" fmla="*/ 0 h 2059"/>
              <a:gd name="T2" fmla="*/ 0 w 2060"/>
              <a:gd name="T3" fmla="*/ 2059 h 2059"/>
              <a:gd name="T4" fmla="*/ 2060 w 2060"/>
              <a:gd name="T5" fmla="*/ 2059 h 2059"/>
              <a:gd name="T6" fmla="*/ 0 w 2060"/>
              <a:gd name="T7" fmla="*/ 0 h 2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70250" h="3268663">
                <a:moveTo>
                  <a:pt x="0" y="0"/>
                </a:moveTo>
                <a:lnTo>
                  <a:pt x="0" y="3268663"/>
                </a:lnTo>
                <a:lnTo>
                  <a:pt x="3270250" y="32686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/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/>
          <a:lstStyle/>
          <a:p>
            <a:endParaRPr 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635" y="747635"/>
            <a:ext cx="908438" cy="9088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5971" y="1971356"/>
            <a:ext cx="1338750" cy="1348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284" y="3149059"/>
            <a:ext cx="784125" cy="7844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8749" y="288017"/>
            <a:ext cx="353813" cy="36353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1628" y="5567657"/>
            <a:ext cx="621563" cy="612267"/>
          </a:xfrm>
          <a:prstGeom prst="rect">
            <a:avLst/>
          </a:prstGeom>
        </p:spPr>
      </p:pic>
      <p:sp>
        <p:nvSpPr>
          <p:cNvPr id="25" name="矩形 3"/>
          <p:cNvSpPr/>
          <p:nvPr/>
        </p:nvSpPr>
        <p:spPr>
          <a:xfrm rot="1266375">
            <a:off x="7291271" y="3122668"/>
            <a:ext cx="6698812" cy="4497683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98812" h="4497683">
                <a:moveTo>
                  <a:pt x="864563" y="4497683"/>
                </a:moveTo>
                <a:lnTo>
                  <a:pt x="0" y="2255628"/>
                </a:lnTo>
                <a:lnTo>
                  <a:pt x="5870791" y="0"/>
                </a:lnTo>
                <a:lnTo>
                  <a:pt x="6698812" y="2205558"/>
                </a:lnTo>
                <a:lnTo>
                  <a:pt x="864563" y="4497683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0278" y="2904987"/>
            <a:ext cx="276542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CWE</a:t>
            </a:r>
            <a:r>
              <a:rPr lang="zh-CN" sz="4800">
                <a:solidFill>
                  <a:schemeClr val="bg1"/>
                </a:solidFill>
              </a:rPr>
              <a:t>浅析</a:t>
            </a:r>
          </a:p>
        </p:txBody>
      </p:sp>
      <p:sp>
        <p:nvSpPr>
          <p:cNvPr id="29" name="矩形 28"/>
          <p:cNvSpPr/>
          <p:nvPr/>
        </p:nvSpPr>
        <p:spPr>
          <a:xfrm>
            <a:off x="4986834" y="3846693"/>
            <a:ext cx="231367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200">
                <a:solidFill>
                  <a:schemeClr val="bg1"/>
                </a:solidFill>
              </a:rPr>
              <a:t>高子怡    任臻臻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79230" y="4165148"/>
            <a:ext cx="2101343" cy="2103794"/>
            <a:chOff x="4294187" y="877888"/>
            <a:chExt cx="1360488" cy="1362075"/>
          </a:xfrm>
        </p:grpSpPr>
        <p:sp>
          <p:nvSpPr>
            <p:cNvPr id="32" name="Freeform 5"/>
            <p:cNvSpPr/>
            <p:nvPr/>
          </p:nvSpPr>
          <p:spPr>
            <a:xfrm>
              <a:off x="4294187" y="877888"/>
              <a:ext cx="1360488" cy="1362075"/>
            </a:xfrm>
            <a:custGeom>
              <a:avLst/>
              <a:gdLst>
                <a:gd name="T0" fmla="*/ 429 w 857"/>
                <a:gd name="T1" fmla="*/ 0 h 858"/>
                <a:gd name="T2" fmla="*/ 857 w 857"/>
                <a:gd name="T3" fmla="*/ 429 h 858"/>
                <a:gd name="T4" fmla="*/ 429 w 857"/>
                <a:gd name="T5" fmla="*/ 858 h 858"/>
                <a:gd name="T6" fmla="*/ 0 w 857"/>
                <a:gd name="T7" fmla="*/ 429 h 858"/>
                <a:gd name="T8" fmla="*/ 429 w 857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488" h="1362075">
                  <a:moveTo>
                    <a:pt x="681038" y="0"/>
                  </a:moveTo>
                  <a:lnTo>
                    <a:pt x="1360488" y="681038"/>
                  </a:lnTo>
                  <a:lnTo>
                    <a:pt x="681038" y="1362075"/>
                  </a:lnTo>
                  <a:lnTo>
                    <a:pt x="0" y="681038"/>
                  </a:lnTo>
                  <a:lnTo>
                    <a:pt x="681038" y="0"/>
                  </a:lnTo>
                  <a:close/>
                </a:path>
              </a:pathLst>
            </a:custGeom>
            <a:solidFill>
              <a:srgbClr val="00A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33" name="Freeform 6"/>
            <p:cNvSpPr/>
            <p:nvPr/>
          </p:nvSpPr>
          <p:spPr>
            <a:xfrm>
              <a:off x="4972050" y="877888"/>
              <a:ext cx="682625" cy="1362075"/>
            </a:xfrm>
            <a:custGeom>
              <a:avLst/>
              <a:gdLst>
                <a:gd name="T0" fmla="*/ 0 w 430"/>
                <a:gd name="T1" fmla="*/ 857 h 858"/>
                <a:gd name="T2" fmla="*/ 2 w 430"/>
                <a:gd name="T3" fmla="*/ 858 h 858"/>
                <a:gd name="T4" fmla="*/ 430 w 430"/>
                <a:gd name="T5" fmla="*/ 429 h 858"/>
                <a:gd name="T6" fmla="*/ 2 w 430"/>
                <a:gd name="T7" fmla="*/ 0 h 858"/>
                <a:gd name="T8" fmla="*/ 0 w 430"/>
                <a:gd name="T9" fmla="*/ 1 h 858"/>
                <a:gd name="T10" fmla="*/ 0 w 430"/>
                <a:gd name="T11" fmla="*/ 857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2625" h="1362075">
                  <a:moveTo>
                    <a:pt x="0" y="1360488"/>
                  </a:moveTo>
                  <a:lnTo>
                    <a:pt x="3175" y="1362075"/>
                  </a:lnTo>
                  <a:lnTo>
                    <a:pt x="682625" y="681038"/>
                  </a:lnTo>
                  <a:lnTo>
                    <a:pt x="3175" y="0"/>
                  </a:lnTo>
                  <a:lnTo>
                    <a:pt x="0" y="1588"/>
                  </a:lnTo>
                  <a:lnTo>
                    <a:pt x="0" y="1360488"/>
                  </a:lnTo>
                  <a:close/>
                </a:path>
              </a:pathLst>
            </a:custGeom>
            <a:solidFill>
              <a:srgbClr val="39B9B7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>
      <p:transition spd="slow" advTm="0"/>
    </mc:Fallback>
  </mc:AlternateContent>
</p:sld>
</file>

<file path=ppt/slides/slide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49687" y="-292100"/>
            <a:ext cx="5243513" cy="2630437"/>
            <a:chOff x="3849687" y="-292100"/>
            <a:chExt cx="5243513" cy="2630437"/>
          </a:xfrm>
        </p:grpSpPr>
        <p:grpSp>
          <p:nvGrpSpPr>
            <p:cNvPr id="9" name="组合 8"/>
            <p:cNvGrpSpPr/>
            <p:nvPr/>
          </p:nvGrpSpPr>
          <p:grpSpPr>
            <a:xfrm>
              <a:off x="3849687" y="-292100"/>
              <a:ext cx="5243513" cy="2630437"/>
              <a:chOff x="4294187" y="-200603"/>
              <a:chExt cx="7029022" cy="3526147"/>
            </a:xfrm>
          </p:grpSpPr>
          <p:sp>
            <p:nvSpPr>
              <p:cNvPr id="8" name="矩形 3"/>
              <p:cNvSpPr/>
              <p:nvPr/>
            </p:nvSpPr>
            <p:spPr>
              <a:xfrm rot="1266375">
                <a:off x="4923529" y="-200603"/>
                <a:ext cx="6399680" cy="3526147"/>
              </a:xfrm>
              <a:custGeom>
                <a:avLst/>
                <a:gdLst>
                  <a:gd name="connsiteX0" fmla="*/ 0 w 5930900"/>
                  <a:gd name="connsiteY0" fmla="*/ 0 h 2316335"/>
                  <a:gd name="connsiteX1" fmla="*/ 5930900 w 5930900"/>
                  <a:gd name="connsiteY1" fmla="*/ 0 h 2316335"/>
                  <a:gd name="connsiteX2" fmla="*/ 5930900 w 5930900"/>
                  <a:gd name="connsiteY2" fmla="*/ 2316335 h 2316335"/>
                  <a:gd name="connsiteX3" fmla="*/ 0 w 5930900"/>
                  <a:gd name="connsiteY3" fmla="*/ 2316335 h 2316335"/>
                  <a:gd name="connsiteX4" fmla="*/ 0 w 5930900"/>
                  <a:gd name="connsiteY4" fmla="*/ 0 h 2316335"/>
                  <a:gd name="connsiteX0-1" fmla="*/ 0 w 5930900"/>
                  <a:gd name="connsiteY0-2" fmla="*/ 0 h 2316335"/>
                  <a:gd name="connsiteX1-3" fmla="*/ 399455 w 5930900"/>
                  <a:gd name="connsiteY1-4" fmla="*/ 3465 h 2316335"/>
                  <a:gd name="connsiteX2-5" fmla="*/ 5930900 w 5930900"/>
                  <a:gd name="connsiteY2-6" fmla="*/ 0 h 2316335"/>
                  <a:gd name="connsiteX3-7" fmla="*/ 5930900 w 5930900"/>
                  <a:gd name="connsiteY3-8" fmla="*/ 2316335 h 2316335"/>
                  <a:gd name="connsiteX4-9" fmla="*/ 0 w 5930900"/>
                  <a:gd name="connsiteY4-10" fmla="*/ 2316335 h 2316335"/>
                  <a:gd name="connsiteX5" fmla="*/ 0 w 5930900"/>
                  <a:gd name="connsiteY5" fmla="*/ 0 h 2316335"/>
                  <a:gd name="connsiteX0-11" fmla="*/ 0 w 5930900"/>
                  <a:gd name="connsiteY0-12" fmla="*/ 2316335 h 2316335"/>
                  <a:gd name="connsiteX1-13" fmla="*/ 399455 w 5930900"/>
                  <a:gd name="connsiteY1-14" fmla="*/ 3465 h 2316335"/>
                  <a:gd name="connsiteX2-15" fmla="*/ 5930900 w 5930900"/>
                  <a:gd name="connsiteY2-16" fmla="*/ 0 h 2316335"/>
                  <a:gd name="connsiteX3-17" fmla="*/ 5930900 w 5930900"/>
                  <a:gd name="connsiteY3-18" fmla="*/ 2316335 h 2316335"/>
                  <a:gd name="connsiteX4-19" fmla="*/ 0 w 5930900"/>
                  <a:gd name="connsiteY4-20" fmla="*/ 2316335 h 2316335"/>
                  <a:gd name="connsiteX0-21" fmla="*/ 0 w 5930900"/>
                  <a:gd name="connsiteY0-22" fmla="*/ 2316335 h 2316335"/>
                  <a:gd name="connsiteX1-23" fmla="*/ 494039 w 5930900"/>
                  <a:gd name="connsiteY1-24" fmla="*/ 23225 h 2316335"/>
                  <a:gd name="connsiteX2-25" fmla="*/ 5930900 w 5930900"/>
                  <a:gd name="connsiteY2-26" fmla="*/ 0 h 2316335"/>
                  <a:gd name="connsiteX3-27" fmla="*/ 5930900 w 5930900"/>
                  <a:gd name="connsiteY3-28" fmla="*/ 2316335 h 2316335"/>
                  <a:gd name="connsiteX4-29" fmla="*/ 0 w 5930900"/>
                  <a:gd name="connsiteY4-30" fmla="*/ 2316335 h 2316335"/>
                  <a:gd name="connsiteX0-31" fmla="*/ 1 w 6151366"/>
                  <a:gd name="connsiteY0-32" fmla="*/ 4143493 h 4143492"/>
                  <a:gd name="connsiteX1-33" fmla="*/ 714505 w 6151366"/>
                  <a:gd name="connsiteY1-34" fmla="*/ 23225 h 4143492"/>
                  <a:gd name="connsiteX2-35" fmla="*/ 6151366 w 6151366"/>
                  <a:gd name="connsiteY2-36" fmla="*/ 0 h 4143492"/>
                  <a:gd name="connsiteX3-37" fmla="*/ 6151366 w 6151366"/>
                  <a:gd name="connsiteY3-38" fmla="*/ 2316335 h 4143492"/>
                  <a:gd name="connsiteX4-39" fmla="*/ 1 w 6151366"/>
                  <a:gd name="connsiteY4-40" fmla="*/ 4143493 h 4143492"/>
                  <a:gd name="connsiteX0-41" fmla="*/ 1 w 6182059"/>
                  <a:gd name="connsiteY0-42" fmla="*/ 4143493 h 4143492"/>
                  <a:gd name="connsiteX1-43" fmla="*/ 714505 w 6182059"/>
                  <a:gd name="connsiteY1-44" fmla="*/ 23225 h 4143492"/>
                  <a:gd name="connsiteX2-45" fmla="*/ 6151366 w 6182059"/>
                  <a:gd name="connsiteY2-46" fmla="*/ 0 h 4143492"/>
                  <a:gd name="connsiteX3-47" fmla="*/ 6182057 w 6182059"/>
                  <a:gd name="connsiteY3-48" fmla="*/ 2388426 h 4143492"/>
                  <a:gd name="connsiteX4-49" fmla="*/ 1 w 6182059"/>
                  <a:gd name="connsiteY4-50" fmla="*/ 4143493 h 4143492"/>
                  <a:gd name="connsiteX0-51" fmla="*/ 1 w 6182056"/>
                  <a:gd name="connsiteY0-52" fmla="*/ 5718529 h 5718528"/>
                  <a:gd name="connsiteX1-53" fmla="*/ 714505 w 6182056"/>
                  <a:gd name="connsiteY1-54" fmla="*/ 1598261 h 5718528"/>
                  <a:gd name="connsiteX2-55" fmla="*/ 5602667 w 6182056"/>
                  <a:gd name="connsiteY2-56" fmla="*/ -1 h 5718528"/>
                  <a:gd name="connsiteX3-57" fmla="*/ 6182057 w 6182056"/>
                  <a:gd name="connsiteY3-58" fmla="*/ 3963462 h 5718528"/>
                  <a:gd name="connsiteX4-59" fmla="*/ 1 w 6182056"/>
                  <a:gd name="connsiteY4-60" fmla="*/ 5718529 h 5718528"/>
                  <a:gd name="connsiteX0-61" fmla="*/ 1 w 20258292"/>
                  <a:gd name="connsiteY0-62" fmla="*/ 10888428 h 10888427"/>
                  <a:gd name="connsiteX1-63" fmla="*/ 714505 w 20258292"/>
                  <a:gd name="connsiteY1-64" fmla="*/ 6768160 h 10888427"/>
                  <a:gd name="connsiteX2-65" fmla="*/ 20258293 w 20258292"/>
                  <a:gd name="connsiteY2-66" fmla="*/ -1 h 10888427"/>
                  <a:gd name="connsiteX3-67" fmla="*/ 6182057 w 20258292"/>
                  <a:gd name="connsiteY3-68" fmla="*/ 9133361 h 10888427"/>
                  <a:gd name="connsiteX4-69" fmla="*/ 1 w 20258292"/>
                  <a:gd name="connsiteY4-70" fmla="*/ 10888428 h 10888427"/>
                  <a:gd name="connsiteX0-71" fmla="*/ 1 w 21774297"/>
                  <a:gd name="connsiteY0-72" fmla="*/ 10888428 h 10888427"/>
                  <a:gd name="connsiteX1-73" fmla="*/ 714505 w 21774297"/>
                  <a:gd name="connsiteY1-74" fmla="*/ 6768160 h 10888427"/>
                  <a:gd name="connsiteX2-75" fmla="*/ 20258293 w 21774297"/>
                  <a:gd name="connsiteY2-76" fmla="*/ -1 h 10888427"/>
                  <a:gd name="connsiteX3-77" fmla="*/ 21774298 w 21774297"/>
                  <a:gd name="connsiteY3-78" fmla="*/ 10586625 h 10888427"/>
                  <a:gd name="connsiteX4-79" fmla="*/ 1 w 21774297"/>
                  <a:gd name="connsiteY4-80" fmla="*/ 10888428 h 10888427"/>
                  <a:gd name="connsiteX0-81" fmla="*/ 11084049 w 21059793"/>
                  <a:gd name="connsiteY0-82" fmla="*/ 11433733 h 11433733"/>
                  <a:gd name="connsiteX1-83" fmla="*/ 1 w 21059793"/>
                  <a:gd name="connsiteY1-84" fmla="*/ 6768160 h 11433733"/>
                  <a:gd name="connsiteX2-85" fmla="*/ 19543789 w 21059793"/>
                  <a:gd name="connsiteY2-86" fmla="*/ -1 h 11433733"/>
                  <a:gd name="connsiteX3-87" fmla="*/ 21059794 w 21059793"/>
                  <a:gd name="connsiteY3-88" fmla="*/ 10586625 h 11433733"/>
                  <a:gd name="connsiteX4-89" fmla="*/ 11084049 w 21059793"/>
                  <a:gd name="connsiteY4-90" fmla="*/ 11433733 h 11433733"/>
                  <a:gd name="connsiteX0-91" fmla="*/ 11084049 w 22674521"/>
                  <a:gd name="connsiteY0-92" fmla="*/ 11433733 h 11433733"/>
                  <a:gd name="connsiteX1-93" fmla="*/ 1 w 22674521"/>
                  <a:gd name="connsiteY1-94" fmla="*/ 6768160 h 11433733"/>
                  <a:gd name="connsiteX2-95" fmla="*/ 19543789 w 22674521"/>
                  <a:gd name="connsiteY2-96" fmla="*/ -1 h 11433733"/>
                  <a:gd name="connsiteX3-97" fmla="*/ 22674521 w 22674521"/>
                  <a:gd name="connsiteY3-98" fmla="*/ 7745155 h 11433733"/>
                  <a:gd name="connsiteX4-99" fmla="*/ 11084049 w 22674521"/>
                  <a:gd name="connsiteY4-100" fmla="*/ 11433733 h 11433733"/>
                  <a:gd name="connsiteX0-101" fmla="*/ 3057318 w 22674521"/>
                  <a:gd name="connsiteY0-102" fmla="*/ 13429991 h 13429992"/>
                  <a:gd name="connsiteX1-103" fmla="*/ 1 w 22674521"/>
                  <a:gd name="connsiteY1-104" fmla="*/ 6768160 h 13429992"/>
                  <a:gd name="connsiteX2-105" fmla="*/ 19543789 w 22674521"/>
                  <a:gd name="connsiteY2-106" fmla="*/ -1 h 13429992"/>
                  <a:gd name="connsiteX3-107" fmla="*/ 22674521 w 22674521"/>
                  <a:gd name="connsiteY3-108" fmla="*/ 7745155 h 13429992"/>
                  <a:gd name="connsiteX4-109" fmla="*/ 3057318 w 22674521"/>
                  <a:gd name="connsiteY4-110" fmla="*/ 13429991 h 13429992"/>
                  <a:gd name="connsiteX0-111" fmla="*/ 2976552 w 22593755"/>
                  <a:gd name="connsiteY0-112" fmla="*/ 13429991 h 13429992"/>
                  <a:gd name="connsiteX1-113" fmla="*/ 0 w 22593755"/>
                  <a:gd name="connsiteY1-114" fmla="*/ 6536647 h 13429992"/>
                  <a:gd name="connsiteX2-115" fmla="*/ 19463023 w 22593755"/>
                  <a:gd name="connsiteY2-116" fmla="*/ -1 h 13429992"/>
                  <a:gd name="connsiteX3-117" fmla="*/ 22593755 w 22593755"/>
                  <a:gd name="connsiteY3-118" fmla="*/ 7745155 h 13429992"/>
                  <a:gd name="connsiteX4-119" fmla="*/ 2976552 w 22593755"/>
                  <a:gd name="connsiteY4-120" fmla="*/ 13429991 h 13429992"/>
                  <a:gd name="connsiteX0-121" fmla="*/ 2847172 w 22464375"/>
                  <a:gd name="connsiteY0-122" fmla="*/ 13429991 h 13429992"/>
                  <a:gd name="connsiteX1-123" fmla="*/ 0 w 22464375"/>
                  <a:gd name="connsiteY1-124" fmla="*/ 6735259 h 13429992"/>
                  <a:gd name="connsiteX2-125" fmla="*/ 19333643 w 22464375"/>
                  <a:gd name="connsiteY2-126" fmla="*/ -1 h 13429992"/>
                  <a:gd name="connsiteX3-127" fmla="*/ 22464375 w 22464375"/>
                  <a:gd name="connsiteY3-128" fmla="*/ 7745155 h 13429992"/>
                  <a:gd name="connsiteX4-129" fmla="*/ 2847172 w 22464375"/>
                  <a:gd name="connsiteY4-130" fmla="*/ 13429991 h 13429992"/>
                  <a:gd name="connsiteX0-131" fmla="*/ 2847172 w 22060475"/>
                  <a:gd name="connsiteY0-132" fmla="*/ 13429991 h 13429992"/>
                  <a:gd name="connsiteX1-133" fmla="*/ 0 w 22060475"/>
                  <a:gd name="connsiteY1-134" fmla="*/ 6735259 h 13429992"/>
                  <a:gd name="connsiteX2-135" fmla="*/ 19333643 w 22060475"/>
                  <a:gd name="connsiteY2-136" fmla="*/ -1 h 13429992"/>
                  <a:gd name="connsiteX3-137" fmla="*/ 22060475 w 22060475"/>
                  <a:gd name="connsiteY3-138" fmla="*/ 6585751 h 13429992"/>
                  <a:gd name="connsiteX4-139" fmla="*/ 2847172 w 22060475"/>
                  <a:gd name="connsiteY4-140" fmla="*/ 13429991 h 13429992"/>
                  <a:gd name="connsiteX0-141" fmla="*/ 1612204 w 22060475"/>
                  <a:gd name="connsiteY0-142" fmla="*/ 10529004 h 10529005"/>
                  <a:gd name="connsiteX1-143" fmla="*/ 0 w 22060475"/>
                  <a:gd name="connsiteY1-144" fmla="*/ 6735259 h 10529005"/>
                  <a:gd name="connsiteX2-145" fmla="*/ 19333643 w 22060475"/>
                  <a:gd name="connsiteY2-146" fmla="*/ -1 h 10529005"/>
                  <a:gd name="connsiteX3-147" fmla="*/ 22060475 w 22060475"/>
                  <a:gd name="connsiteY3-148" fmla="*/ 6585751 h 10529005"/>
                  <a:gd name="connsiteX4-149" fmla="*/ 1612204 w 22060475"/>
                  <a:gd name="connsiteY4-150" fmla="*/ 10529004 h 10529005"/>
                  <a:gd name="connsiteX0-151" fmla="*/ 1612204 w 21075376"/>
                  <a:gd name="connsiteY0-152" fmla="*/ 10529004 h 10529005"/>
                  <a:gd name="connsiteX1-153" fmla="*/ 0 w 21075376"/>
                  <a:gd name="connsiteY1-154" fmla="*/ 6735259 h 10529005"/>
                  <a:gd name="connsiteX2-155" fmla="*/ 19333643 w 21075376"/>
                  <a:gd name="connsiteY2-156" fmla="*/ -1 h 10529005"/>
                  <a:gd name="connsiteX3-157" fmla="*/ 21075377 w 21075376"/>
                  <a:gd name="connsiteY3-158" fmla="*/ 4166396 h 10529005"/>
                  <a:gd name="connsiteX4-159" fmla="*/ 1612204 w 21075376"/>
                  <a:gd name="connsiteY4-160" fmla="*/ 10529004 h 1052900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399680" h="3526147">
                    <a:moveTo>
                      <a:pt x="489557" y="3526147"/>
                    </a:moveTo>
                    <a:lnTo>
                      <a:pt x="0" y="2255628"/>
                    </a:lnTo>
                    <a:lnTo>
                      <a:pt x="5870791" y="0"/>
                    </a:lnTo>
                    <a:lnTo>
                      <a:pt x="6399680" y="1395319"/>
                    </a:lnTo>
                    <a:lnTo>
                      <a:pt x="489557" y="3526147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alpha val="0"/>
                    </a:schemeClr>
                  </a:gs>
                  <a:gs pos="0">
                    <a:schemeClr val="tx1">
                      <a:alpha val="30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28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294187" y="877888"/>
                <a:ext cx="1360488" cy="1362075"/>
                <a:chOff x="4294187" y="877888"/>
                <a:chExt cx="1360488" cy="1362075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4294187" y="877888"/>
                  <a:ext cx="1360488" cy="1362075"/>
                </a:xfrm>
                <a:custGeom>
                  <a:avLst/>
                  <a:gdLst>
                    <a:gd name="T0" fmla="*/ 429 w 857"/>
                    <a:gd name="T1" fmla="*/ 0 h 858"/>
                    <a:gd name="T2" fmla="*/ 857 w 857"/>
                    <a:gd name="T3" fmla="*/ 429 h 858"/>
                    <a:gd name="T4" fmla="*/ 429 w 857"/>
                    <a:gd name="T5" fmla="*/ 858 h 858"/>
                    <a:gd name="T6" fmla="*/ 0 w 857"/>
                    <a:gd name="T7" fmla="*/ 429 h 858"/>
                    <a:gd name="T8" fmla="*/ 429 w 857"/>
                    <a:gd name="T9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0488" h="1362075">
                      <a:moveTo>
                        <a:pt x="681038" y="0"/>
                      </a:moveTo>
                      <a:lnTo>
                        <a:pt x="1360488" y="681038"/>
                      </a:lnTo>
                      <a:lnTo>
                        <a:pt x="681038" y="1362075"/>
                      </a:lnTo>
                      <a:lnTo>
                        <a:pt x="0" y="681038"/>
                      </a:lnTo>
                      <a:lnTo>
                        <a:pt x="681038" y="0"/>
                      </a:lnTo>
                      <a:close/>
                    </a:path>
                  </a:pathLst>
                </a:custGeom>
                <a:solidFill>
                  <a:srgbClr val="00A3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6" name="Freeform 6"/>
                <p:cNvSpPr/>
                <p:nvPr/>
              </p:nvSpPr>
              <p:spPr>
                <a:xfrm>
                  <a:off x="4972050" y="877888"/>
                  <a:ext cx="682625" cy="1362075"/>
                </a:xfrm>
                <a:custGeom>
                  <a:avLst/>
                  <a:gdLst>
                    <a:gd name="T0" fmla="*/ 0 w 430"/>
                    <a:gd name="T1" fmla="*/ 857 h 858"/>
                    <a:gd name="T2" fmla="*/ 2 w 430"/>
                    <a:gd name="T3" fmla="*/ 858 h 858"/>
                    <a:gd name="T4" fmla="*/ 430 w 430"/>
                    <a:gd name="T5" fmla="*/ 429 h 858"/>
                    <a:gd name="T6" fmla="*/ 2 w 430"/>
                    <a:gd name="T7" fmla="*/ 0 h 858"/>
                    <a:gd name="T8" fmla="*/ 0 w 430"/>
                    <a:gd name="T9" fmla="*/ 1 h 858"/>
                    <a:gd name="T10" fmla="*/ 0 w 430"/>
                    <a:gd name="T11" fmla="*/ 857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2625" h="1362075">
                      <a:moveTo>
                        <a:pt x="0" y="1360488"/>
                      </a:moveTo>
                      <a:lnTo>
                        <a:pt x="3175" y="1362075"/>
                      </a:lnTo>
                      <a:lnTo>
                        <a:pt x="682625" y="681038"/>
                      </a:lnTo>
                      <a:lnTo>
                        <a:pt x="3175" y="0"/>
                      </a:lnTo>
                      <a:lnTo>
                        <a:pt x="0" y="1588"/>
                      </a:lnTo>
                      <a:lnTo>
                        <a:pt x="0" y="1360488"/>
                      </a:lnTo>
                      <a:close/>
                    </a:path>
                  </a:pathLst>
                </a:custGeom>
                <a:solidFill>
                  <a:srgbClr val="39B9B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3937219" y="789640"/>
              <a:ext cx="85472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ONE</a:t>
              </a:r>
              <a:endParaRPr lang="zh-CN" sz="240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889451" y="857710"/>
              <a:ext cx="111379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CWE</a:t>
              </a:r>
              <a:r>
                <a:rPr lang="zh-CN" sz="1400">
                  <a:solidFill>
                    <a:schemeClr val="bg1">
                      <a:lumMod val="50000"/>
                    </a:schemeClr>
                  </a:solidFill>
                </a:rPr>
                <a:t>的概念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76153" y="914400"/>
            <a:ext cx="5243513" cy="2630437"/>
            <a:chOff x="5176153" y="914400"/>
            <a:chExt cx="5243513" cy="2630437"/>
          </a:xfrm>
        </p:grpSpPr>
        <p:grpSp>
          <p:nvGrpSpPr>
            <p:cNvPr id="10" name="组合 9"/>
            <p:cNvGrpSpPr/>
            <p:nvPr/>
          </p:nvGrpSpPr>
          <p:grpSpPr>
            <a:xfrm>
              <a:off x="5176153" y="914400"/>
              <a:ext cx="5243513" cy="2630437"/>
              <a:chOff x="4294187" y="-200603"/>
              <a:chExt cx="7029022" cy="3526147"/>
            </a:xfrm>
          </p:grpSpPr>
          <p:sp>
            <p:nvSpPr>
              <p:cNvPr id="11" name="矩形 3"/>
              <p:cNvSpPr/>
              <p:nvPr/>
            </p:nvSpPr>
            <p:spPr>
              <a:xfrm rot="1266375">
                <a:off x="4923529" y="-200603"/>
                <a:ext cx="6399680" cy="3526147"/>
              </a:xfrm>
              <a:custGeom>
                <a:avLst/>
                <a:gdLst>
                  <a:gd name="connsiteX0" fmla="*/ 0 w 5930900"/>
                  <a:gd name="connsiteY0" fmla="*/ 0 h 2316335"/>
                  <a:gd name="connsiteX1" fmla="*/ 5930900 w 5930900"/>
                  <a:gd name="connsiteY1" fmla="*/ 0 h 2316335"/>
                  <a:gd name="connsiteX2" fmla="*/ 5930900 w 5930900"/>
                  <a:gd name="connsiteY2" fmla="*/ 2316335 h 2316335"/>
                  <a:gd name="connsiteX3" fmla="*/ 0 w 5930900"/>
                  <a:gd name="connsiteY3" fmla="*/ 2316335 h 2316335"/>
                  <a:gd name="connsiteX4" fmla="*/ 0 w 5930900"/>
                  <a:gd name="connsiteY4" fmla="*/ 0 h 2316335"/>
                  <a:gd name="connsiteX0-1" fmla="*/ 0 w 5930900"/>
                  <a:gd name="connsiteY0-2" fmla="*/ 0 h 2316335"/>
                  <a:gd name="connsiteX1-3" fmla="*/ 399455 w 5930900"/>
                  <a:gd name="connsiteY1-4" fmla="*/ 3465 h 2316335"/>
                  <a:gd name="connsiteX2-5" fmla="*/ 5930900 w 5930900"/>
                  <a:gd name="connsiteY2-6" fmla="*/ 0 h 2316335"/>
                  <a:gd name="connsiteX3-7" fmla="*/ 5930900 w 5930900"/>
                  <a:gd name="connsiteY3-8" fmla="*/ 2316335 h 2316335"/>
                  <a:gd name="connsiteX4-9" fmla="*/ 0 w 5930900"/>
                  <a:gd name="connsiteY4-10" fmla="*/ 2316335 h 2316335"/>
                  <a:gd name="connsiteX5" fmla="*/ 0 w 5930900"/>
                  <a:gd name="connsiteY5" fmla="*/ 0 h 2316335"/>
                  <a:gd name="connsiteX0-11" fmla="*/ 0 w 5930900"/>
                  <a:gd name="connsiteY0-12" fmla="*/ 2316335 h 2316335"/>
                  <a:gd name="connsiteX1-13" fmla="*/ 399455 w 5930900"/>
                  <a:gd name="connsiteY1-14" fmla="*/ 3465 h 2316335"/>
                  <a:gd name="connsiteX2-15" fmla="*/ 5930900 w 5930900"/>
                  <a:gd name="connsiteY2-16" fmla="*/ 0 h 2316335"/>
                  <a:gd name="connsiteX3-17" fmla="*/ 5930900 w 5930900"/>
                  <a:gd name="connsiteY3-18" fmla="*/ 2316335 h 2316335"/>
                  <a:gd name="connsiteX4-19" fmla="*/ 0 w 5930900"/>
                  <a:gd name="connsiteY4-20" fmla="*/ 2316335 h 2316335"/>
                  <a:gd name="connsiteX0-21" fmla="*/ 0 w 5930900"/>
                  <a:gd name="connsiteY0-22" fmla="*/ 2316335 h 2316335"/>
                  <a:gd name="connsiteX1-23" fmla="*/ 494039 w 5930900"/>
                  <a:gd name="connsiteY1-24" fmla="*/ 23225 h 2316335"/>
                  <a:gd name="connsiteX2-25" fmla="*/ 5930900 w 5930900"/>
                  <a:gd name="connsiteY2-26" fmla="*/ 0 h 2316335"/>
                  <a:gd name="connsiteX3-27" fmla="*/ 5930900 w 5930900"/>
                  <a:gd name="connsiteY3-28" fmla="*/ 2316335 h 2316335"/>
                  <a:gd name="connsiteX4-29" fmla="*/ 0 w 5930900"/>
                  <a:gd name="connsiteY4-30" fmla="*/ 2316335 h 2316335"/>
                  <a:gd name="connsiteX0-31" fmla="*/ 1 w 6151366"/>
                  <a:gd name="connsiteY0-32" fmla="*/ 4143493 h 4143492"/>
                  <a:gd name="connsiteX1-33" fmla="*/ 714505 w 6151366"/>
                  <a:gd name="connsiteY1-34" fmla="*/ 23225 h 4143492"/>
                  <a:gd name="connsiteX2-35" fmla="*/ 6151366 w 6151366"/>
                  <a:gd name="connsiteY2-36" fmla="*/ 0 h 4143492"/>
                  <a:gd name="connsiteX3-37" fmla="*/ 6151366 w 6151366"/>
                  <a:gd name="connsiteY3-38" fmla="*/ 2316335 h 4143492"/>
                  <a:gd name="connsiteX4-39" fmla="*/ 1 w 6151366"/>
                  <a:gd name="connsiteY4-40" fmla="*/ 4143493 h 4143492"/>
                  <a:gd name="connsiteX0-41" fmla="*/ 1 w 6182059"/>
                  <a:gd name="connsiteY0-42" fmla="*/ 4143493 h 4143492"/>
                  <a:gd name="connsiteX1-43" fmla="*/ 714505 w 6182059"/>
                  <a:gd name="connsiteY1-44" fmla="*/ 23225 h 4143492"/>
                  <a:gd name="connsiteX2-45" fmla="*/ 6151366 w 6182059"/>
                  <a:gd name="connsiteY2-46" fmla="*/ 0 h 4143492"/>
                  <a:gd name="connsiteX3-47" fmla="*/ 6182057 w 6182059"/>
                  <a:gd name="connsiteY3-48" fmla="*/ 2388426 h 4143492"/>
                  <a:gd name="connsiteX4-49" fmla="*/ 1 w 6182059"/>
                  <a:gd name="connsiteY4-50" fmla="*/ 4143493 h 4143492"/>
                  <a:gd name="connsiteX0-51" fmla="*/ 1 w 6182056"/>
                  <a:gd name="connsiteY0-52" fmla="*/ 5718529 h 5718528"/>
                  <a:gd name="connsiteX1-53" fmla="*/ 714505 w 6182056"/>
                  <a:gd name="connsiteY1-54" fmla="*/ 1598261 h 5718528"/>
                  <a:gd name="connsiteX2-55" fmla="*/ 5602667 w 6182056"/>
                  <a:gd name="connsiteY2-56" fmla="*/ -1 h 5718528"/>
                  <a:gd name="connsiteX3-57" fmla="*/ 6182057 w 6182056"/>
                  <a:gd name="connsiteY3-58" fmla="*/ 3963462 h 5718528"/>
                  <a:gd name="connsiteX4-59" fmla="*/ 1 w 6182056"/>
                  <a:gd name="connsiteY4-60" fmla="*/ 5718529 h 5718528"/>
                  <a:gd name="connsiteX0-61" fmla="*/ 1 w 20258292"/>
                  <a:gd name="connsiteY0-62" fmla="*/ 10888428 h 10888427"/>
                  <a:gd name="connsiteX1-63" fmla="*/ 714505 w 20258292"/>
                  <a:gd name="connsiteY1-64" fmla="*/ 6768160 h 10888427"/>
                  <a:gd name="connsiteX2-65" fmla="*/ 20258293 w 20258292"/>
                  <a:gd name="connsiteY2-66" fmla="*/ -1 h 10888427"/>
                  <a:gd name="connsiteX3-67" fmla="*/ 6182057 w 20258292"/>
                  <a:gd name="connsiteY3-68" fmla="*/ 9133361 h 10888427"/>
                  <a:gd name="connsiteX4-69" fmla="*/ 1 w 20258292"/>
                  <a:gd name="connsiteY4-70" fmla="*/ 10888428 h 10888427"/>
                  <a:gd name="connsiteX0-71" fmla="*/ 1 w 21774297"/>
                  <a:gd name="connsiteY0-72" fmla="*/ 10888428 h 10888427"/>
                  <a:gd name="connsiteX1-73" fmla="*/ 714505 w 21774297"/>
                  <a:gd name="connsiteY1-74" fmla="*/ 6768160 h 10888427"/>
                  <a:gd name="connsiteX2-75" fmla="*/ 20258293 w 21774297"/>
                  <a:gd name="connsiteY2-76" fmla="*/ -1 h 10888427"/>
                  <a:gd name="connsiteX3-77" fmla="*/ 21774298 w 21774297"/>
                  <a:gd name="connsiteY3-78" fmla="*/ 10586625 h 10888427"/>
                  <a:gd name="connsiteX4-79" fmla="*/ 1 w 21774297"/>
                  <a:gd name="connsiteY4-80" fmla="*/ 10888428 h 10888427"/>
                  <a:gd name="connsiteX0-81" fmla="*/ 11084049 w 21059793"/>
                  <a:gd name="connsiteY0-82" fmla="*/ 11433733 h 11433733"/>
                  <a:gd name="connsiteX1-83" fmla="*/ 1 w 21059793"/>
                  <a:gd name="connsiteY1-84" fmla="*/ 6768160 h 11433733"/>
                  <a:gd name="connsiteX2-85" fmla="*/ 19543789 w 21059793"/>
                  <a:gd name="connsiteY2-86" fmla="*/ -1 h 11433733"/>
                  <a:gd name="connsiteX3-87" fmla="*/ 21059794 w 21059793"/>
                  <a:gd name="connsiteY3-88" fmla="*/ 10586625 h 11433733"/>
                  <a:gd name="connsiteX4-89" fmla="*/ 11084049 w 21059793"/>
                  <a:gd name="connsiteY4-90" fmla="*/ 11433733 h 11433733"/>
                  <a:gd name="connsiteX0-91" fmla="*/ 11084049 w 22674521"/>
                  <a:gd name="connsiteY0-92" fmla="*/ 11433733 h 11433733"/>
                  <a:gd name="connsiteX1-93" fmla="*/ 1 w 22674521"/>
                  <a:gd name="connsiteY1-94" fmla="*/ 6768160 h 11433733"/>
                  <a:gd name="connsiteX2-95" fmla="*/ 19543789 w 22674521"/>
                  <a:gd name="connsiteY2-96" fmla="*/ -1 h 11433733"/>
                  <a:gd name="connsiteX3-97" fmla="*/ 22674521 w 22674521"/>
                  <a:gd name="connsiteY3-98" fmla="*/ 7745155 h 11433733"/>
                  <a:gd name="connsiteX4-99" fmla="*/ 11084049 w 22674521"/>
                  <a:gd name="connsiteY4-100" fmla="*/ 11433733 h 11433733"/>
                  <a:gd name="connsiteX0-101" fmla="*/ 3057318 w 22674521"/>
                  <a:gd name="connsiteY0-102" fmla="*/ 13429991 h 13429992"/>
                  <a:gd name="connsiteX1-103" fmla="*/ 1 w 22674521"/>
                  <a:gd name="connsiteY1-104" fmla="*/ 6768160 h 13429992"/>
                  <a:gd name="connsiteX2-105" fmla="*/ 19543789 w 22674521"/>
                  <a:gd name="connsiteY2-106" fmla="*/ -1 h 13429992"/>
                  <a:gd name="connsiteX3-107" fmla="*/ 22674521 w 22674521"/>
                  <a:gd name="connsiteY3-108" fmla="*/ 7745155 h 13429992"/>
                  <a:gd name="connsiteX4-109" fmla="*/ 3057318 w 22674521"/>
                  <a:gd name="connsiteY4-110" fmla="*/ 13429991 h 13429992"/>
                  <a:gd name="connsiteX0-111" fmla="*/ 2976552 w 22593755"/>
                  <a:gd name="connsiteY0-112" fmla="*/ 13429991 h 13429992"/>
                  <a:gd name="connsiteX1-113" fmla="*/ 0 w 22593755"/>
                  <a:gd name="connsiteY1-114" fmla="*/ 6536647 h 13429992"/>
                  <a:gd name="connsiteX2-115" fmla="*/ 19463023 w 22593755"/>
                  <a:gd name="connsiteY2-116" fmla="*/ -1 h 13429992"/>
                  <a:gd name="connsiteX3-117" fmla="*/ 22593755 w 22593755"/>
                  <a:gd name="connsiteY3-118" fmla="*/ 7745155 h 13429992"/>
                  <a:gd name="connsiteX4-119" fmla="*/ 2976552 w 22593755"/>
                  <a:gd name="connsiteY4-120" fmla="*/ 13429991 h 13429992"/>
                  <a:gd name="connsiteX0-121" fmla="*/ 2847172 w 22464375"/>
                  <a:gd name="connsiteY0-122" fmla="*/ 13429991 h 13429992"/>
                  <a:gd name="connsiteX1-123" fmla="*/ 0 w 22464375"/>
                  <a:gd name="connsiteY1-124" fmla="*/ 6735259 h 13429992"/>
                  <a:gd name="connsiteX2-125" fmla="*/ 19333643 w 22464375"/>
                  <a:gd name="connsiteY2-126" fmla="*/ -1 h 13429992"/>
                  <a:gd name="connsiteX3-127" fmla="*/ 22464375 w 22464375"/>
                  <a:gd name="connsiteY3-128" fmla="*/ 7745155 h 13429992"/>
                  <a:gd name="connsiteX4-129" fmla="*/ 2847172 w 22464375"/>
                  <a:gd name="connsiteY4-130" fmla="*/ 13429991 h 13429992"/>
                  <a:gd name="connsiteX0-131" fmla="*/ 2847172 w 22060475"/>
                  <a:gd name="connsiteY0-132" fmla="*/ 13429991 h 13429992"/>
                  <a:gd name="connsiteX1-133" fmla="*/ 0 w 22060475"/>
                  <a:gd name="connsiteY1-134" fmla="*/ 6735259 h 13429992"/>
                  <a:gd name="connsiteX2-135" fmla="*/ 19333643 w 22060475"/>
                  <a:gd name="connsiteY2-136" fmla="*/ -1 h 13429992"/>
                  <a:gd name="connsiteX3-137" fmla="*/ 22060475 w 22060475"/>
                  <a:gd name="connsiteY3-138" fmla="*/ 6585751 h 13429992"/>
                  <a:gd name="connsiteX4-139" fmla="*/ 2847172 w 22060475"/>
                  <a:gd name="connsiteY4-140" fmla="*/ 13429991 h 13429992"/>
                  <a:gd name="connsiteX0-141" fmla="*/ 1612204 w 22060475"/>
                  <a:gd name="connsiteY0-142" fmla="*/ 10529004 h 10529005"/>
                  <a:gd name="connsiteX1-143" fmla="*/ 0 w 22060475"/>
                  <a:gd name="connsiteY1-144" fmla="*/ 6735259 h 10529005"/>
                  <a:gd name="connsiteX2-145" fmla="*/ 19333643 w 22060475"/>
                  <a:gd name="connsiteY2-146" fmla="*/ -1 h 10529005"/>
                  <a:gd name="connsiteX3-147" fmla="*/ 22060475 w 22060475"/>
                  <a:gd name="connsiteY3-148" fmla="*/ 6585751 h 10529005"/>
                  <a:gd name="connsiteX4-149" fmla="*/ 1612204 w 22060475"/>
                  <a:gd name="connsiteY4-150" fmla="*/ 10529004 h 10529005"/>
                  <a:gd name="connsiteX0-151" fmla="*/ 1612204 w 21075376"/>
                  <a:gd name="connsiteY0-152" fmla="*/ 10529004 h 10529005"/>
                  <a:gd name="connsiteX1-153" fmla="*/ 0 w 21075376"/>
                  <a:gd name="connsiteY1-154" fmla="*/ 6735259 h 10529005"/>
                  <a:gd name="connsiteX2-155" fmla="*/ 19333643 w 21075376"/>
                  <a:gd name="connsiteY2-156" fmla="*/ -1 h 10529005"/>
                  <a:gd name="connsiteX3-157" fmla="*/ 21075377 w 21075376"/>
                  <a:gd name="connsiteY3-158" fmla="*/ 4166396 h 10529005"/>
                  <a:gd name="connsiteX4-159" fmla="*/ 1612204 w 21075376"/>
                  <a:gd name="connsiteY4-160" fmla="*/ 10529004 h 1052900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399680" h="3526147">
                    <a:moveTo>
                      <a:pt x="489557" y="3526147"/>
                    </a:moveTo>
                    <a:lnTo>
                      <a:pt x="0" y="2255628"/>
                    </a:lnTo>
                    <a:lnTo>
                      <a:pt x="5870791" y="0"/>
                    </a:lnTo>
                    <a:lnTo>
                      <a:pt x="6399680" y="1395319"/>
                    </a:lnTo>
                    <a:lnTo>
                      <a:pt x="489557" y="3526147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alpha val="0"/>
                    </a:schemeClr>
                  </a:gs>
                  <a:gs pos="0">
                    <a:schemeClr val="tx1">
                      <a:alpha val="30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28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4294187" y="877888"/>
                <a:ext cx="1360488" cy="1362075"/>
                <a:chOff x="4294187" y="877888"/>
                <a:chExt cx="1360488" cy="1362075"/>
              </a:xfrm>
            </p:grpSpPr>
            <p:sp>
              <p:nvSpPr>
                <p:cNvPr id="13" name="Freeform 5"/>
                <p:cNvSpPr/>
                <p:nvPr/>
              </p:nvSpPr>
              <p:spPr>
                <a:xfrm>
                  <a:off x="4294187" y="877888"/>
                  <a:ext cx="1360488" cy="1362075"/>
                </a:xfrm>
                <a:custGeom>
                  <a:avLst/>
                  <a:gdLst>
                    <a:gd name="T0" fmla="*/ 429 w 857"/>
                    <a:gd name="T1" fmla="*/ 0 h 858"/>
                    <a:gd name="T2" fmla="*/ 857 w 857"/>
                    <a:gd name="T3" fmla="*/ 429 h 858"/>
                    <a:gd name="T4" fmla="*/ 429 w 857"/>
                    <a:gd name="T5" fmla="*/ 858 h 858"/>
                    <a:gd name="T6" fmla="*/ 0 w 857"/>
                    <a:gd name="T7" fmla="*/ 429 h 858"/>
                    <a:gd name="T8" fmla="*/ 429 w 857"/>
                    <a:gd name="T9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0488" h="1362075">
                      <a:moveTo>
                        <a:pt x="681038" y="0"/>
                      </a:moveTo>
                      <a:lnTo>
                        <a:pt x="1360488" y="681038"/>
                      </a:lnTo>
                      <a:lnTo>
                        <a:pt x="681038" y="1362075"/>
                      </a:lnTo>
                      <a:lnTo>
                        <a:pt x="0" y="681038"/>
                      </a:lnTo>
                      <a:lnTo>
                        <a:pt x="681038" y="0"/>
                      </a:ln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14" name="Freeform 6"/>
                <p:cNvSpPr/>
                <p:nvPr/>
              </p:nvSpPr>
              <p:spPr>
                <a:xfrm>
                  <a:off x="4972050" y="877888"/>
                  <a:ext cx="682625" cy="1362075"/>
                </a:xfrm>
                <a:custGeom>
                  <a:avLst/>
                  <a:gdLst>
                    <a:gd name="T0" fmla="*/ 0 w 430"/>
                    <a:gd name="T1" fmla="*/ 857 h 858"/>
                    <a:gd name="T2" fmla="*/ 2 w 430"/>
                    <a:gd name="T3" fmla="*/ 858 h 858"/>
                    <a:gd name="T4" fmla="*/ 430 w 430"/>
                    <a:gd name="T5" fmla="*/ 429 h 858"/>
                    <a:gd name="T6" fmla="*/ 2 w 430"/>
                    <a:gd name="T7" fmla="*/ 0 h 858"/>
                    <a:gd name="T8" fmla="*/ 0 w 430"/>
                    <a:gd name="T9" fmla="*/ 1 h 858"/>
                    <a:gd name="T10" fmla="*/ 0 w 430"/>
                    <a:gd name="T11" fmla="*/ 857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2625" h="1362075">
                      <a:moveTo>
                        <a:pt x="0" y="1360488"/>
                      </a:moveTo>
                      <a:lnTo>
                        <a:pt x="3175" y="1362075"/>
                      </a:lnTo>
                      <a:lnTo>
                        <a:pt x="682625" y="681038"/>
                      </a:lnTo>
                      <a:lnTo>
                        <a:pt x="3175" y="0"/>
                      </a:lnTo>
                      <a:lnTo>
                        <a:pt x="0" y="1588"/>
                      </a:lnTo>
                      <a:lnTo>
                        <a:pt x="0" y="1360488"/>
                      </a:lnTo>
                      <a:close/>
                    </a:path>
                  </a:pathLst>
                </a:custGeom>
                <a:solidFill>
                  <a:srgbClr val="F9C9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  <p:sp>
          <p:nvSpPr>
            <p:cNvPr id="27" name="文本框 26"/>
            <p:cNvSpPr txBox="1"/>
            <p:nvPr/>
          </p:nvSpPr>
          <p:spPr>
            <a:xfrm>
              <a:off x="5254464" y="1996140"/>
              <a:ext cx="929935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TWO</a:t>
              </a:r>
              <a:endParaRPr lang="zh-CN" sz="2400">
                <a:solidFill>
                  <a:schemeClr val="bg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52870" y="2064210"/>
              <a:ext cx="145034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1400">
                  <a:solidFill>
                    <a:schemeClr val="bg1">
                      <a:lumMod val="50000"/>
                    </a:schemeClr>
                  </a:solidFill>
                </a:rPr>
                <a:t>CWE与CVE比较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78343" y="2226973"/>
            <a:ext cx="5243513" cy="2630437"/>
            <a:chOff x="6578343" y="2226973"/>
            <a:chExt cx="5243513" cy="2630437"/>
          </a:xfrm>
        </p:grpSpPr>
        <p:grpSp>
          <p:nvGrpSpPr>
            <p:cNvPr id="15" name="组合 14"/>
            <p:cNvGrpSpPr/>
            <p:nvPr/>
          </p:nvGrpSpPr>
          <p:grpSpPr>
            <a:xfrm>
              <a:off x="6578343" y="2226973"/>
              <a:ext cx="5243513" cy="2630437"/>
              <a:chOff x="4294187" y="-200603"/>
              <a:chExt cx="7029022" cy="3526147"/>
            </a:xfrm>
          </p:grpSpPr>
          <p:sp>
            <p:nvSpPr>
              <p:cNvPr id="16" name="矩形 3"/>
              <p:cNvSpPr/>
              <p:nvPr/>
            </p:nvSpPr>
            <p:spPr>
              <a:xfrm rot="1266375">
                <a:off x="4923529" y="-200603"/>
                <a:ext cx="6399680" cy="3526147"/>
              </a:xfrm>
              <a:custGeom>
                <a:avLst/>
                <a:gdLst>
                  <a:gd name="connsiteX0" fmla="*/ 0 w 5930900"/>
                  <a:gd name="connsiteY0" fmla="*/ 0 h 2316335"/>
                  <a:gd name="connsiteX1" fmla="*/ 5930900 w 5930900"/>
                  <a:gd name="connsiteY1" fmla="*/ 0 h 2316335"/>
                  <a:gd name="connsiteX2" fmla="*/ 5930900 w 5930900"/>
                  <a:gd name="connsiteY2" fmla="*/ 2316335 h 2316335"/>
                  <a:gd name="connsiteX3" fmla="*/ 0 w 5930900"/>
                  <a:gd name="connsiteY3" fmla="*/ 2316335 h 2316335"/>
                  <a:gd name="connsiteX4" fmla="*/ 0 w 5930900"/>
                  <a:gd name="connsiteY4" fmla="*/ 0 h 2316335"/>
                  <a:gd name="connsiteX0-1" fmla="*/ 0 w 5930900"/>
                  <a:gd name="connsiteY0-2" fmla="*/ 0 h 2316335"/>
                  <a:gd name="connsiteX1-3" fmla="*/ 399455 w 5930900"/>
                  <a:gd name="connsiteY1-4" fmla="*/ 3465 h 2316335"/>
                  <a:gd name="connsiteX2-5" fmla="*/ 5930900 w 5930900"/>
                  <a:gd name="connsiteY2-6" fmla="*/ 0 h 2316335"/>
                  <a:gd name="connsiteX3-7" fmla="*/ 5930900 w 5930900"/>
                  <a:gd name="connsiteY3-8" fmla="*/ 2316335 h 2316335"/>
                  <a:gd name="connsiteX4-9" fmla="*/ 0 w 5930900"/>
                  <a:gd name="connsiteY4-10" fmla="*/ 2316335 h 2316335"/>
                  <a:gd name="connsiteX5" fmla="*/ 0 w 5930900"/>
                  <a:gd name="connsiteY5" fmla="*/ 0 h 2316335"/>
                  <a:gd name="connsiteX0-11" fmla="*/ 0 w 5930900"/>
                  <a:gd name="connsiteY0-12" fmla="*/ 2316335 h 2316335"/>
                  <a:gd name="connsiteX1-13" fmla="*/ 399455 w 5930900"/>
                  <a:gd name="connsiteY1-14" fmla="*/ 3465 h 2316335"/>
                  <a:gd name="connsiteX2-15" fmla="*/ 5930900 w 5930900"/>
                  <a:gd name="connsiteY2-16" fmla="*/ 0 h 2316335"/>
                  <a:gd name="connsiteX3-17" fmla="*/ 5930900 w 5930900"/>
                  <a:gd name="connsiteY3-18" fmla="*/ 2316335 h 2316335"/>
                  <a:gd name="connsiteX4-19" fmla="*/ 0 w 5930900"/>
                  <a:gd name="connsiteY4-20" fmla="*/ 2316335 h 2316335"/>
                  <a:gd name="connsiteX0-21" fmla="*/ 0 w 5930900"/>
                  <a:gd name="connsiteY0-22" fmla="*/ 2316335 h 2316335"/>
                  <a:gd name="connsiteX1-23" fmla="*/ 494039 w 5930900"/>
                  <a:gd name="connsiteY1-24" fmla="*/ 23225 h 2316335"/>
                  <a:gd name="connsiteX2-25" fmla="*/ 5930900 w 5930900"/>
                  <a:gd name="connsiteY2-26" fmla="*/ 0 h 2316335"/>
                  <a:gd name="connsiteX3-27" fmla="*/ 5930900 w 5930900"/>
                  <a:gd name="connsiteY3-28" fmla="*/ 2316335 h 2316335"/>
                  <a:gd name="connsiteX4-29" fmla="*/ 0 w 5930900"/>
                  <a:gd name="connsiteY4-30" fmla="*/ 2316335 h 2316335"/>
                  <a:gd name="connsiteX0-31" fmla="*/ 1 w 6151366"/>
                  <a:gd name="connsiteY0-32" fmla="*/ 4143493 h 4143492"/>
                  <a:gd name="connsiteX1-33" fmla="*/ 714505 w 6151366"/>
                  <a:gd name="connsiteY1-34" fmla="*/ 23225 h 4143492"/>
                  <a:gd name="connsiteX2-35" fmla="*/ 6151366 w 6151366"/>
                  <a:gd name="connsiteY2-36" fmla="*/ 0 h 4143492"/>
                  <a:gd name="connsiteX3-37" fmla="*/ 6151366 w 6151366"/>
                  <a:gd name="connsiteY3-38" fmla="*/ 2316335 h 4143492"/>
                  <a:gd name="connsiteX4-39" fmla="*/ 1 w 6151366"/>
                  <a:gd name="connsiteY4-40" fmla="*/ 4143493 h 4143492"/>
                  <a:gd name="connsiteX0-41" fmla="*/ 1 w 6182059"/>
                  <a:gd name="connsiteY0-42" fmla="*/ 4143493 h 4143492"/>
                  <a:gd name="connsiteX1-43" fmla="*/ 714505 w 6182059"/>
                  <a:gd name="connsiteY1-44" fmla="*/ 23225 h 4143492"/>
                  <a:gd name="connsiteX2-45" fmla="*/ 6151366 w 6182059"/>
                  <a:gd name="connsiteY2-46" fmla="*/ 0 h 4143492"/>
                  <a:gd name="connsiteX3-47" fmla="*/ 6182057 w 6182059"/>
                  <a:gd name="connsiteY3-48" fmla="*/ 2388426 h 4143492"/>
                  <a:gd name="connsiteX4-49" fmla="*/ 1 w 6182059"/>
                  <a:gd name="connsiteY4-50" fmla="*/ 4143493 h 4143492"/>
                  <a:gd name="connsiteX0-51" fmla="*/ 1 w 6182056"/>
                  <a:gd name="connsiteY0-52" fmla="*/ 5718529 h 5718528"/>
                  <a:gd name="connsiteX1-53" fmla="*/ 714505 w 6182056"/>
                  <a:gd name="connsiteY1-54" fmla="*/ 1598261 h 5718528"/>
                  <a:gd name="connsiteX2-55" fmla="*/ 5602667 w 6182056"/>
                  <a:gd name="connsiteY2-56" fmla="*/ -1 h 5718528"/>
                  <a:gd name="connsiteX3-57" fmla="*/ 6182057 w 6182056"/>
                  <a:gd name="connsiteY3-58" fmla="*/ 3963462 h 5718528"/>
                  <a:gd name="connsiteX4-59" fmla="*/ 1 w 6182056"/>
                  <a:gd name="connsiteY4-60" fmla="*/ 5718529 h 5718528"/>
                  <a:gd name="connsiteX0-61" fmla="*/ 1 w 20258292"/>
                  <a:gd name="connsiteY0-62" fmla="*/ 10888428 h 10888427"/>
                  <a:gd name="connsiteX1-63" fmla="*/ 714505 w 20258292"/>
                  <a:gd name="connsiteY1-64" fmla="*/ 6768160 h 10888427"/>
                  <a:gd name="connsiteX2-65" fmla="*/ 20258293 w 20258292"/>
                  <a:gd name="connsiteY2-66" fmla="*/ -1 h 10888427"/>
                  <a:gd name="connsiteX3-67" fmla="*/ 6182057 w 20258292"/>
                  <a:gd name="connsiteY3-68" fmla="*/ 9133361 h 10888427"/>
                  <a:gd name="connsiteX4-69" fmla="*/ 1 w 20258292"/>
                  <a:gd name="connsiteY4-70" fmla="*/ 10888428 h 10888427"/>
                  <a:gd name="connsiteX0-71" fmla="*/ 1 w 21774297"/>
                  <a:gd name="connsiteY0-72" fmla="*/ 10888428 h 10888427"/>
                  <a:gd name="connsiteX1-73" fmla="*/ 714505 w 21774297"/>
                  <a:gd name="connsiteY1-74" fmla="*/ 6768160 h 10888427"/>
                  <a:gd name="connsiteX2-75" fmla="*/ 20258293 w 21774297"/>
                  <a:gd name="connsiteY2-76" fmla="*/ -1 h 10888427"/>
                  <a:gd name="connsiteX3-77" fmla="*/ 21774298 w 21774297"/>
                  <a:gd name="connsiteY3-78" fmla="*/ 10586625 h 10888427"/>
                  <a:gd name="connsiteX4-79" fmla="*/ 1 w 21774297"/>
                  <a:gd name="connsiteY4-80" fmla="*/ 10888428 h 10888427"/>
                  <a:gd name="connsiteX0-81" fmla="*/ 11084049 w 21059793"/>
                  <a:gd name="connsiteY0-82" fmla="*/ 11433733 h 11433733"/>
                  <a:gd name="connsiteX1-83" fmla="*/ 1 w 21059793"/>
                  <a:gd name="connsiteY1-84" fmla="*/ 6768160 h 11433733"/>
                  <a:gd name="connsiteX2-85" fmla="*/ 19543789 w 21059793"/>
                  <a:gd name="connsiteY2-86" fmla="*/ -1 h 11433733"/>
                  <a:gd name="connsiteX3-87" fmla="*/ 21059794 w 21059793"/>
                  <a:gd name="connsiteY3-88" fmla="*/ 10586625 h 11433733"/>
                  <a:gd name="connsiteX4-89" fmla="*/ 11084049 w 21059793"/>
                  <a:gd name="connsiteY4-90" fmla="*/ 11433733 h 11433733"/>
                  <a:gd name="connsiteX0-91" fmla="*/ 11084049 w 22674521"/>
                  <a:gd name="connsiteY0-92" fmla="*/ 11433733 h 11433733"/>
                  <a:gd name="connsiteX1-93" fmla="*/ 1 w 22674521"/>
                  <a:gd name="connsiteY1-94" fmla="*/ 6768160 h 11433733"/>
                  <a:gd name="connsiteX2-95" fmla="*/ 19543789 w 22674521"/>
                  <a:gd name="connsiteY2-96" fmla="*/ -1 h 11433733"/>
                  <a:gd name="connsiteX3-97" fmla="*/ 22674521 w 22674521"/>
                  <a:gd name="connsiteY3-98" fmla="*/ 7745155 h 11433733"/>
                  <a:gd name="connsiteX4-99" fmla="*/ 11084049 w 22674521"/>
                  <a:gd name="connsiteY4-100" fmla="*/ 11433733 h 11433733"/>
                  <a:gd name="connsiteX0-101" fmla="*/ 3057318 w 22674521"/>
                  <a:gd name="connsiteY0-102" fmla="*/ 13429991 h 13429992"/>
                  <a:gd name="connsiteX1-103" fmla="*/ 1 w 22674521"/>
                  <a:gd name="connsiteY1-104" fmla="*/ 6768160 h 13429992"/>
                  <a:gd name="connsiteX2-105" fmla="*/ 19543789 w 22674521"/>
                  <a:gd name="connsiteY2-106" fmla="*/ -1 h 13429992"/>
                  <a:gd name="connsiteX3-107" fmla="*/ 22674521 w 22674521"/>
                  <a:gd name="connsiteY3-108" fmla="*/ 7745155 h 13429992"/>
                  <a:gd name="connsiteX4-109" fmla="*/ 3057318 w 22674521"/>
                  <a:gd name="connsiteY4-110" fmla="*/ 13429991 h 13429992"/>
                  <a:gd name="connsiteX0-111" fmla="*/ 2976552 w 22593755"/>
                  <a:gd name="connsiteY0-112" fmla="*/ 13429991 h 13429992"/>
                  <a:gd name="connsiteX1-113" fmla="*/ 0 w 22593755"/>
                  <a:gd name="connsiteY1-114" fmla="*/ 6536647 h 13429992"/>
                  <a:gd name="connsiteX2-115" fmla="*/ 19463023 w 22593755"/>
                  <a:gd name="connsiteY2-116" fmla="*/ -1 h 13429992"/>
                  <a:gd name="connsiteX3-117" fmla="*/ 22593755 w 22593755"/>
                  <a:gd name="connsiteY3-118" fmla="*/ 7745155 h 13429992"/>
                  <a:gd name="connsiteX4-119" fmla="*/ 2976552 w 22593755"/>
                  <a:gd name="connsiteY4-120" fmla="*/ 13429991 h 13429992"/>
                  <a:gd name="connsiteX0-121" fmla="*/ 2847172 w 22464375"/>
                  <a:gd name="connsiteY0-122" fmla="*/ 13429991 h 13429992"/>
                  <a:gd name="connsiteX1-123" fmla="*/ 0 w 22464375"/>
                  <a:gd name="connsiteY1-124" fmla="*/ 6735259 h 13429992"/>
                  <a:gd name="connsiteX2-125" fmla="*/ 19333643 w 22464375"/>
                  <a:gd name="connsiteY2-126" fmla="*/ -1 h 13429992"/>
                  <a:gd name="connsiteX3-127" fmla="*/ 22464375 w 22464375"/>
                  <a:gd name="connsiteY3-128" fmla="*/ 7745155 h 13429992"/>
                  <a:gd name="connsiteX4-129" fmla="*/ 2847172 w 22464375"/>
                  <a:gd name="connsiteY4-130" fmla="*/ 13429991 h 13429992"/>
                  <a:gd name="connsiteX0-131" fmla="*/ 2847172 w 22060475"/>
                  <a:gd name="connsiteY0-132" fmla="*/ 13429991 h 13429992"/>
                  <a:gd name="connsiteX1-133" fmla="*/ 0 w 22060475"/>
                  <a:gd name="connsiteY1-134" fmla="*/ 6735259 h 13429992"/>
                  <a:gd name="connsiteX2-135" fmla="*/ 19333643 w 22060475"/>
                  <a:gd name="connsiteY2-136" fmla="*/ -1 h 13429992"/>
                  <a:gd name="connsiteX3-137" fmla="*/ 22060475 w 22060475"/>
                  <a:gd name="connsiteY3-138" fmla="*/ 6585751 h 13429992"/>
                  <a:gd name="connsiteX4-139" fmla="*/ 2847172 w 22060475"/>
                  <a:gd name="connsiteY4-140" fmla="*/ 13429991 h 13429992"/>
                  <a:gd name="connsiteX0-141" fmla="*/ 1612204 w 22060475"/>
                  <a:gd name="connsiteY0-142" fmla="*/ 10529004 h 10529005"/>
                  <a:gd name="connsiteX1-143" fmla="*/ 0 w 22060475"/>
                  <a:gd name="connsiteY1-144" fmla="*/ 6735259 h 10529005"/>
                  <a:gd name="connsiteX2-145" fmla="*/ 19333643 w 22060475"/>
                  <a:gd name="connsiteY2-146" fmla="*/ -1 h 10529005"/>
                  <a:gd name="connsiteX3-147" fmla="*/ 22060475 w 22060475"/>
                  <a:gd name="connsiteY3-148" fmla="*/ 6585751 h 10529005"/>
                  <a:gd name="connsiteX4-149" fmla="*/ 1612204 w 22060475"/>
                  <a:gd name="connsiteY4-150" fmla="*/ 10529004 h 10529005"/>
                  <a:gd name="connsiteX0-151" fmla="*/ 1612204 w 21075376"/>
                  <a:gd name="connsiteY0-152" fmla="*/ 10529004 h 10529005"/>
                  <a:gd name="connsiteX1-153" fmla="*/ 0 w 21075376"/>
                  <a:gd name="connsiteY1-154" fmla="*/ 6735259 h 10529005"/>
                  <a:gd name="connsiteX2-155" fmla="*/ 19333643 w 21075376"/>
                  <a:gd name="connsiteY2-156" fmla="*/ -1 h 10529005"/>
                  <a:gd name="connsiteX3-157" fmla="*/ 21075377 w 21075376"/>
                  <a:gd name="connsiteY3-158" fmla="*/ 4166396 h 10529005"/>
                  <a:gd name="connsiteX4-159" fmla="*/ 1612204 w 21075376"/>
                  <a:gd name="connsiteY4-160" fmla="*/ 10529004 h 1052900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399680" h="3526147">
                    <a:moveTo>
                      <a:pt x="489557" y="3526147"/>
                    </a:moveTo>
                    <a:lnTo>
                      <a:pt x="0" y="2255628"/>
                    </a:lnTo>
                    <a:lnTo>
                      <a:pt x="5870791" y="0"/>
                    </a:lnTo>
                    <a:lnTo>
                      <a:pt x="6399680" y="1395319"/>
                    </a:lnTo>
                    <a:lnTo>
                      <a:pt x="489557" y="3526147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alpha val="0"/>
                    </a:schemeClr>
                  </a:gs>
                  <a:gs pos="0">
                    <a:schemeClr val="tx1">
                      <a:alpha val="30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28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4294187" y="877888"/>
                <a:ext cx="1360488" cy="1362075"/>
                <a:chOff x="4294187" y="877888"/>
                <a:chExt cx="1360488" cy="1362075"/>
              </a:xfrm>
            </p:grpSpPr>
            <p:sp>
              <p:nvSpPr>
                <p:cNvPr id="18" name="Freeform 5"/>
                <p:cNvSpPr/>
                <p:nvPr/>
              </p:nvSpPr>
              <p:spPr>
                <a:xfrm>
                  <a:off x="4294187" y="877888"/>
                  <a:ext cx="1360488" cy="1362075"/>
                </a:xfrm>
                <a:custGeom>
                  <a:avLst/>
                  <a:gdLst>
                    <a:gd name="T0" fmla="*/ 429 w 857"/>
                    <a:gd name="T1" fmla="*/ 0 h 858"/>
                    <a:gd name="T2" fmla="*/ 857 w 857"/>
                    <a:gd name="T3" fmla="*/ 429 h 858"/>
                    <a:gd name="T4" fmla="*/ 429 w 857"/>
                    <a:gd name="T5" fmla="*/ 858 h 858"/>
                    <a:gd name="T6" fmla="*/ 0 w 857"/>
                    <a:gd name="T7" fmla="*/ 429 h 858"/>
                    <a:gd name="T8" fmla="*/ 429 w 857"/>
                    <a:gd name="T9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0488" h="1362075">
                      <a:moveTo>
                        <a:pt x="681038" y="0"/>
                      </a:moveTo>
                      <a:lnTo>
                        <a:pt x="1360488" y="681038"/>
                      </a:lnTo>
                      <a:lnTo>
                        <a:pt x="681038" y="1362075"/>
                      </a:lnTo>
                      <a:lnTo>
                        <a:pt x="0" y="681038"/>
                      </a:lnTo>
                      <a:lnTo>
                        <a:pt x="681038" y="0"/>
                      </a:lnTo>
                      <a:close/>
                    </a:path>
                  </a:pathLst>
                </a:custGeom>
                <a:solidFill>
                  <a:srgbClr val="00A3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19" name="Freeform 6"/>
                <p:cNvSpPr/>
                <p:nvPr/>
              </p:nvSpPr>
              <p:spPr>
                <a:xfrm>
                  <a:off x="4972050" y="877888"/>
                  <a:ext cx="682625" cy="1362075"/>
                </a:xfrm>
                <a:custGeom>
                  <a:avLst/>
                  <a:gdLst>
                    <a:gd name="T0" fmla="*/ 0 w 430"/>
                    <a:gd name="T1" fmla="*/ 857 h 858"/>
                    <a:gd name="T2" fmla="*/ 2 w 430"/>
                    <a:gd name="T3" fmla="*/ 858 h 858"/>
                    <a:gd name="T4" fmla="*/ 430 w 430"/>
                    <a:gd name="T5" fmla="*/ 429 h 858"/>
                    <a:gd name="T6" fmla="*/ 2 w 430"/>
                    <a:gd name="T7" fmla="*/ 0 h 858"/>
                    <a:gd name="T8" fmla="*/ 0 w 430"/>
                    <a:gd name="T9" fmla="*/ 1 h 858"/>
                    <a:gd name="T10" fmla="*/ 0 w 430"/>
                    <a:gd name="T11" fmla="*/ 857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2625" h="1362075">
                      <a:moveTo>
                        <a:pt x="0" y="1360488"/>
                      </a:moveTo>
                      <a:lnTo>
                        <a:pt x="3175" y="1362075"/>
                      </a:lnTo>
                      <a:lnTo>
                        <a:pt x="682625" y="681038"/>
                      </a:lnTo>
                      <a:lnTo>
                        <a:pt x="3175" y="0"/>
                      </a:lnTo>
                      <a:lnTo>
                        <a:pt x="0" y="1588"/>
                      </a:lnTo>
                      <a:lnTo>
                        <a:pt x="0" y="1360488"/>
                      </a:lnTo>
                      <a:close/>
                    </a:path>
                  </a:pathLst>
                </a:custGeom>
                <a:solidFill>
                  <a:srgbClr val="39B9B7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6636262" y="3342388"/>
              <a:ext cx="89960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THREE</a:t>
              </a:r>
              <a:endParaRPr lang="zh-CN">
                <a:solidFill>
                  <a:schemeClr val="bg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679210" y="3403943"/>
              <a:ext cx="113474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CEW top25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32756" y="3457716"/>
            <a:ext cx="5243513" cy="2630437"/>
            <a:chOff x="7932756" y="3457716"/>
            <a:chExt cx="5243513" cy="2630437"/>
          </a:xfrm>
        </p:grpSpPr>
        <p:grpSp>
          <p:nvGrpSpPr>
            <p:cNvPr id="20" name="组合 19"/>
            <p:cNvGrpSpPr/>
            <p:nvPr/>
          </p:nvGrpSpPr>
          <p:grpSpPr>
            <a:xfrm>
              <a:off x="7932756" y="3457716"/>
              <a:ext cx="5243513" cy="2630437"/>
              <a:chOff x="4294187" y="-200603"/>
              <a:chExt cx="7029022" cy="3526147"/>
            </a:xfrm>
          </p:grpSpPr>
          <p:sp>
            <p:nvSpPr>
              <p:cNvPr id="21" name="矩形 3"/>
              <p:cNvSpPr/>
              <p:nvPr/>
            </p:nvSpPr>
            <p:spPr>
              <a:xfrm rot="1266375">
                <a:off x="4923529" y="-200603"/>
                <a:ext cx="6399680" cy="3526147"/>
              </a:xfrm>
              <a:custGeom>
                <a:avLst/>
                <a:gdLst>
                  <a:gd name="connsiteX0" fmla="*/ 0 w 5930900"/>
                  <a:gd name="connsiteY0" fmla="*/ 0 h 2316335"/>
                  <a:gd name="connsiteX1" fmla="*/ 5930900 w 5930900"/>
                  <a:gd name="connsiteY1" fmla="*/ 0 h 2316335"/>
                  <a:gd name="connsiteX2" fmla="*/ 5930900 w 5930900"/>
                  <a:gd name="connsiteY2" fmla="*/ 2316335 h 2316335"/>
                  <a:gd name="connsiteX3" fmla="*/ 0 w 5930900"/>
                  <a:gd name="connsiteY3" fmla="*/ 2316335 h 2316335"/>
                  <a:gd name="connsiteX4" fmla="*/ 0 w 5930900"/>
                  <a:gd name="connsiteY4" fmla="*/ 0 h 2316335"/>
                  <a:gd name="connsiteX0-1" fmla="*/ 0 w 5930900"/>
                  <a:gd name="connsiteY0-2" fmla="*/ 0 h 2316335"/>
                  <a:gd name="connsiteX1-3" fmla="*/ 399455 w 5930900"/>
                  <a:gd name="connsiteY1-4" fmla="*/ 3465 h 2316335"/>
                  <a:gd name="connsiteX2-5" fmla="*/ 5930900 w 5930900"/>
                  <a:gd name="connsiteY2-6" fmla="*/ 0 h 2316335"/>
                  <a:gd name="connsiteX3-7" fmla="*/ 5930900 w 5930900"/>
                  <a:gd name="connsiteY3-8" fmla="*/ 2316335 h 2316335"/>
                  <a:gd name="connsiteX4-9" fmla="*/ 0 w 5930900"/>
                  <a:gd name="connsiteY4-10" fmla="*/ 2316335 h 2316335"/>
                  <a:gd name="connsiteX5" fmla="*/ 0 w 5930900"/>
                  <a:gd name="connsiteY5" fmla="*/ 0 h 2316335"/>
                  <a:gd name="connsiteX0-11" fmla="*/ 0 w 5930900"/>
                  <a:gd name="connsiteY0-12" fmla="*/ 2316335 h 2316335"/>
                  <a:gd name="connsiteX1-13" fmla="*/ 399455 w 5930900"/>
                  <a:gd name="connsiteY1-14" fmla="*/ 3465 h 2316335"/>
                  <a:gd name="connsiteX2-15" fmla="*/ 5930900 w 5930900"/>
                  <a:gd name="connsiteY2-16" fmla="*/ 0 h 2316335"/>
                  <a:gd name="connsiteX3-17" fmla="*/ 5930900 w 5930900"/>
                  <a:gd name="connsiteY3-18" fmla="*/ 2316335 h 2316335"/>
                  <a:gd name="connsiteX4-19" fmla="*/ 0 w 5930900"/>
                  <a:gd name="connsiteY4-20" fmla="*/ 2316335 h 2316335"/>
                  <a:gd name="connsiteX0-21" fmla="*/ 0 w 5930900"/>
                  <a:gd name="connsiteY0-22" fmla="*/ 2316335 h 2316335"/>
                  <a:gd name="connsiteX1-23" fmla="*/ 494039 w 5930900"/>
                  <a:gd name="connsiteY1-24" fmla="*/ 23225 h 2316335"/>
                  <a:gd name="connsiteX2-25" fmla="*/ 5930900 w 5930900"/>
                  <a:gd name="connsiteY2-26" fmla="*/ 0 h 2316335"/>
                  <a:gd name="connsiteX3-27" fmla="*/ 5930900 w 5930900"/>
                  <a:gd name="connsiteY3-28" fmla="*/ 2316335 h 2316335"/>
                  <a:gd name="connsiteX4-29" fmla="*/ 0 w 5930900"/>
                  <a:gd name="connsiteY4-30" fmla="*/ 2316335 h 2316335"/>
                  <a:gd name="connsiteX0-31" fmla="*/ 1 w 6151366"/>
                  <a:gd name="connsiteY0-32" fmla="*/ 4143493 h 4143492"/>
                  <a:gd name="connsiteX1-33" fmla="*/ 714505 w 6151366"/>
                  <a:gd name="connsiteY1-34" fmla="*/ 23225 h 4143492"/>
                  <a:gd name="connsiteX2-35" fmla="*/ 6151366 w 6151366"/>
                  <a:gd name="connsiteY2-36" fmla="*/ 0 h 4143492"/>
                  <a:gd name="connsiteX3-37" fmla="*/ 6151366 w 6151366"/>
                  <a:gd name="connsiteY3-38" fmla="*/ 2316335 h 4143492"/>
                  <a:gd name="connsiteX4-39" fmla="*/ 1 w 6151366"/>
                  <a:gd name="connsiteY4-40" fmla="*/ 4143493 h 4143492"/>
                  <a:gd name="connsiteX0-41" fmla="*/ 1 w 6182059"/>
                  <a:gd name="connsiteY0-42" fmla="*/ 4143493 h 4143492"/>
                  <a:gd name="connsiteX1-43" fmla="*/ 714505 w 6182059"/>
                  <a:gd name="connsiteY1-44" fmla="*/ 23225 h 4143492"/>
                  <a:gd name="connsiteX2-45" fmla="*/ 6151366 w 6182059"/>
                  <a:gd name="connsiteY2-46" fmla="*/ 0 h 4143492"/>
                  <a:gd name="connsiteX3-47" fmla="*/ 6182057 w 6182059"/>
                  <a:gd name="connsiteY3-48" fmla="*/ 2388426 h 4143492"/>
                  <a:gd name="connsiteX4-49" fmla="*/ 1 w 6182059"/>
                  <a:gd name="connsiteY4-50" fmla="*/ 4143493 h 4143492"/>
                  <a:gd name="connsiteX0-51" fmla="*/ 1 w 6182056"/>
                  <a:gd name="connsiteY0-52" fmla="*/ 5718529 h 5718528"/>
                  <a:gd name="connsiteX1-53" fmla="*/ 714505 w 6182056"/>
                  <a:gd name="connsiteY1-54" fmla="*/ 1598261 h 5718528"/>
                  <a:gd name="connsiteX2-55" fmla="*/ 5602667 w 6182056"/>
                  <a:gd name="connsiteY2-56" fmla="*/ -1 h 5718528"/>
                  <a:gd name="connsiteX3-57" fmla="*/ 6182057 w 6182056"/>
                  <a:gd name="connsiteY3-58" fmla="*/ 3963462 h 5718528"/>
                  <a:gd name="connsiteX4-59" fmla="*/ 1 w 6182056"/>
                  <a:gd name="connsiteY4-60" fmla="*/ 5718529 h 5718528"/>
                  <a:gd name="connsiteX0-61" fmla="*/ 1 w 20258292"/>
                  <a:gd name="connsiteY0-62" fmla="*/ 10888428 h 10888427"/>
                  <a:gd name="connsiteX1-63" fmla="*/ 714505 w 20258292"/>
                  <a:gd name="connsiteY1-64" fmla="*/ 6768160 h 10888427"/>
                  <a:gd name="connsiteX2-65" fmla="*/ 20258293 w 20258292"/>
                  <a:gd name="connsiteY2-66" fmla="*/ -1 h 10888427"/>
                  <a:gd name="connsiteX3-67" fmla="*/ 6182057 w 20258292"/>
                  <a:gd name="connsiteY3-68" fmla="*/ 9133361 h 10888427"/>
                  <a:gd name="connsiteX4-69" fmla="*/ 1 w 20258292"/>
                  <a:gd name="connsiteY4-70" fmla="*/ 10888428 h 10888427"/>
                  <a:gd name="connsiteX0-71" fmla="*/ 1 w 21774297"/>
                  <a:gd name="connsiteY0-72" fmla="*/ 10888428 h 10888427"/>
                  <a:gd name="connsiteX1-73" fmla="*/ 714505 w 21774297"/>
                  <a:gd name="connsiteY1-74" fmla="*/ 6768160 h 10888427"/>
                  <a:gd name="connsiteX2-75" fmla="*/ 20258293 w 21774297"/>
                  <a:gd name="connsiteY2-76" fmla="*/ -1 h 10888427"/>
                  <a:gd name="connsiteX3-77" fmla="*/ 21774298 w 21774297"/>
                  <a:gd name="connsiteY3-78" fmla="*/ 10586625 h 10888427"/>
                  <a:gd name="connsiteX4-79" fmla="*/ 1 w 21774297"/>
                  <a:gd name="connsiteY4-80" fmla="*/ 10888428 h 10888427"/>
                  <a:gd name="connsiteX0-81" fmla="*/ 11084049 w 21059793"/>
                  <a:gd name="connsiteY0-82" fmla="*/ 11433733 h 11433733"/>
                  <a:gd name="connsiteX1-83" fmla="*/ 1 w 21059793"/>
                  <a:gd name="connsiteY1-84" fmla="*/ 6768160 h 11433733"/>
                  <a:gd name="connsiteX2-85" fmla="*/ 19543789 w 21059793"/>
                  <a:gd name="connsiteY2-86" fmla="*/ -1 h 11433733"/>
                  <a:gd name="connsiteX3-87" fmla="*/ 21059794 w 21059793"/>
                  <a:gd name="connsiteY3-88" fmla="*/ 10586625 h 11433733"/>
                  <a:gd name="connsiteX4-89" fmla="*/ 11084049 w 21059793"/>
                  <a:gd name="connsiteY4-90" fmla="*/ 11433733 h 11433733"/>
                  <a:gd name="connsiteX0-91" fmla="*/ 11084049 w 22674521"/>
                  <a:gd name="connsiteY0-92" fmla="*/ 11433733 h 11433733"/>
                  <a:gd name="connsiteX1-93" fmla="*/ 1 w 22674521"/>
                  <a:gd name="connsiteY1-94" fmla="*/ 6768160 h 11433733"/>
                  <a:gd name="connsiteX2-95" fmla="*/ 19543789 w 22674521"/>
                  <a:gd name="connsiteY2-96" fmla="*/ -1 h 11433733"/>
                  <a:gd name="connsiteX3-97" fmla="*/ 22674521 w 22674521"/>
                  <a:gd name="connsiteY3-98" fmla="*/ 7745155 h 11433733"/>
                  <a:gd name="connsiteX4-99" fmla="*/ 11084049 w 22674521"/>
                  <a:gd name="connsiteY4-100" fmla="*/ 11433733 h 11433733"/>
                  <a:gd name="connsiteX0-101" fmla="*/ 3057318 w 22674521"/>
                  <a:gd name="connsiteY0-102" fmla="*/ 13429991 h 13429992"/>
                  <a:gd name="connsiteX1-103" fmla="*/ 1 w 22674521"/>
                  <a:gd name="connsiteY1-104" fmla="*/ 6768160 h 13429992"/>
                  <a:gd name="connsiteX2-105" fmla="*/ 19543789 w 22674521"/>
                  <a:gd name="connsiteY2-106" fmla="*/ -1 h 13429992"/>
                  <a:gd name="connsiteX3-107" fmla="*/ 22674521 w 22674521"/>
                  <a:gd name="connsiteY3-108" fmla="*/ 7745155 h 13429992"/>
                  <a:gd name="connsiteX4-109" fmla="*/ 3057318 w 22674521"/>
                  <a:gd name="connsiteY4-110" fmla="*/ 13429991 h 13429992"/>
                  <a:gd name="connsiteX0-111" fmla="*/ 2976552 w 22593755"/>
                  <a:gd name="connsiteY0-112" fmla="*/ 13429991 h 13429992"/>
                  <a:gd name="connsiteX1-113" fmla="*/ 0 w 22593755"/>
                  <a:gd name="connsiteY1-114" fmla="*/ 6536647 h 13429992"/>
                  <a:gd name="connsiteX2-115" fmla="*/ 19463023 w 22593755"/>
                  <a:gd name="connsiteY2-116" fmla="*/ -1 h 13429992"/>
                  <a:gd name="connsiteX3-117" fmla="*/ 22593755 w 22593755"/>
                  <a:gd name="connsiteY3-118" fmla="*/ 7745155 h 13429992"/>
                  <a:gd name="connsiteX4-119" fmla="*/ 2976552 w 22593755"/>
                  <a:gd name="connsiteY4-120" fmla="*/ 13429991 h 13429992"/>
                  <a:gd name="connsiteX0-121" fmla="*/ 2847172 w 22464375"/>
                  <a:gd name="connsiteY0-122" fmla="*/ 13429991 h 13429992"/>
                  <a:gd name="connsiteX1-123" fmla="*/ 0 w 22464375"/>
                  <a:gd name="connsiteY1-124" fmla="*/ 6735259 h 13429992"/>
                  <a:gd name="connsiteX2-125" fmla="*/ 19333643 w 22464375"/>
                  <a:gd name="connsiteY2-126" fmla="*/ -1 h 13429992"/>
                  <a:gd name="connsiteX3-127" fmla="*/ 22464375 w 22464375"/>
                  <a:gd name="connsiteY3-128" fmla="*/ 7745155 h 13429992"/>
                  <a:gd name="connsiteX4-129" fmla="*/ 2847172 w 22464375"/>
                  <a:gd name="connsiteY4-130" fmla="*/ 13429991 h 13429992"/>
                  <a:gd name="connsiteX0-131" fmla="*/ 2847172 w 22060475"/>
                  <a:gd name="connsiteY0-132" fmla="*/ 13429991 h 13429992"/>
                  <a:gd name="connsiteX1-133" fmla="*/ 0 w 22060475"/>
                  <a:gd name="connsiteY1-134" fmla="*/ 6735259 h 13429992"/>
                  <a:gd name="connsiteX2-135" fmla="*/ 19333643 w 22060475"/>
                  <a:gd name="connsiteY2-136" fmla="*/ -1 h 13429992"/>
                  <a:gd name="connsiteX3-137" fmla="*/ 22060475 w 22060475"/>
                  <a:gd name="connsiteY3-138" fmla="*/ 6585751 h 13429992"/>
                  <a:gd name="connsiteX4-139" fmla="*/ 2847172 w 22060475"/>
                  <a:gd name="connsiteY4-140" fmla="*/ 13429991 h 13429992"/>
                  <a:gd name="connsiteX0-141" fmla="*/ 1612204 w 22060475"/>
                  <a:gd name="connsiteY0-142" fmla="*/ 10529004 h 10529005"/>
                  <a:gd name="connsiteX1-143" fmla="*/ 0 w 22060475"/>
                  <a:gd name="connsiteY1-144" fmla="*/ 6735259 h 10529005"/>
                  <a:gd name="connsiteX2-145" fmla="*/ 19333643 w 22060475"/>
                  <a:gd name="connsiteY2-146" fmla="*/ -1 h 10529005"/>
                  <a:gd name="connsiteX3-147" fmla="*/ 22060475 w 22060475"/>
                  <a:gd name="connsiteY3-148" fmla="*/ 6585751 h 10529005"/>
                  <a:gd name="connsiteX4-149" fmla="*/ 1612204 w 22060475"/>
                  <a:gd name="connsiteY4-150" fmla="*/ 10529004 h 10529005"/>
                  <a:gd name="connsiteX0-151" fmla="*/ 1612204 w 21075376"/>
                  <a:gd name="connsiteY0-152" fmla="*/ 10529004 h 10529005"/>
                  <a:gd name="connsiteX1-153" fmla="*/ 0 w 21075376"/>
                  <a:gd name="connsiteY1-154" fmla="*/ 6735259 h 10529005"/>
                  <a:gd name="connsiteX2-155" fmla="*/ 19333643 w 21075376"/>
                  <a:gd name="connsiteY2-156" fmla="*/ -1 h 10529005"/>
                  <a:gd name="connsiteX3-157" fmla="*/ 21075377 w 21075376"/>
                  <a:gd name="connsiteY3-158" fmla="*/ 4166396 h 10529005"/>
                  <a:gd name="connsiteX4-159" fmla="*/ 1612204 w 21075376"/>
                  <a:gd name="connsiteY4-160" fmla="*/ 10529004 h 1052900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399680" h="3526147">
                    <a:moveTo>
                      <a:pt x="489557" y="3526147"/>
                    </a:moveTo>
                    <a:lnTo>
                      <a:pt x="0" y="2255628"/>
                    </a:lnTo>
                    <a:lnTo>
                      <a:pt x="5870791" y="0"/>
                    </a:lnTo>
                    <a:lnTo>
                      <a:pt x="6399680" y="1395319"/>
                    </a:lnTo>
                    <a:lnTo>
                      <a:pt x="489557" y="3526147"/>
                    </a:ln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alpha val="0"/>
                    </a:schemeClr>
                  </a:gs>
                  <a:gs pos="0">
                    <a:schemeClr val="tx1">
                      <a:alpha val="30000"/>
                    </a:schemeClr>
                  </a:gs>
                </a:gsLst>
                <a:lin ang="180000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28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4294187" y="877888"/>
                <a:ext cx="1360488" cy="1362075"/>
                <a:chOff x="4294187" y="877888"/>
                <a:chExt cx="1360488" cy="1362075"/>
              </a:xfrm>
            </p:grpSpPr>
            <p:sp>
              <p:nvSpPr>
                <p:cNvPr id="23" name="Freeform 5"/>
                <p:cNvSpPr/>
                <p:nvPr/>
              </p:nvSpPr>
              <p:spPr>
                <a:xfrm>
                  <a:off x="4294187" y="877888"/>
                  <a:ext cx="1360488" cy="1362075"/>
                </a:xfrm>
                <a:custGeom>
                  <a:avLst/>
                  <a:gdLst>
                    <a:gd name="T0" fmla="*/ 429 w 857"/>
                    <a:gd name="T1" fmla="*/ 0 h 858"/>
                    <a:gd name="T2" fmla="*/ 857 w 857"/>
                    <a:gd name="T3" fmla="*/ 429 h 858"/>
                    <a:gd name="T4" fmla="*/ 429 w 857"/>
                    <a:gd name="T5" fmla="*/ 858 h 858"/>
                    <a:gd name="T6" fmla="*/ 0 w 857"/>
                    <a:gd name="T7" fmla="*/ 429 h 858"/>
                    <a:gd name="T8" fmla="*/ 429 w 857"/>
                    <a:gd name="T9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60488" h="1362075">
                      <a:moveTo>
                        <a:pt x="681038" y="0"/>
                      </a:moveTo>
                      <a:lnTo>
                        <a:pt x="1360488" y="681038"/>
                      </a:lnTo>
                      <a:lnTo>
                        <a:pt x="681038" y="1362075"/>
                      </a:lnTo>
                      <a:lnTo>
                        <a:pt x="0" y="681038"/>
                      </a:lnTo>
                      <a:lnTo>
                        <a:pt x="681038" y="0"/>
                      </a:ln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  <p:sp>
              <p:nvSpPr>
                <p:cNvPr id="24" name="Freeform 6"/>
                <p:cNvSpPr/>
                <p:nvPr/>
              </p:nvSpPr>
              <p:spPr>
                <a:xfrm>
                  <a:off x="4972050" y="877888"/>
                  <a:ext cx="682625" cy="1362075"/>
                </a:xfrm>
                <a:custGeom>
                  <a:avLst/>
                  <a:gdLst>
                    <a:gd name="T0" fmla="*/ 0 w 430"/>
                    <a:gd name="T1" fmla="*/ 857 h 858"/>
                    <a:gd name="T2" fmla="*/ 2 w 430"/>
                    <a:gd name="T3" fmla="*/ 858 h 858"/>
                    <a:gd name="T4" fmla="*/ 430 w 430"/>
                    <a:gd name="T5" fmla="*/ 429 h 858"/>
                    <a:gd name="T6" fmla="*/ 2 w 430"/>
                    <a:gd name="T7" fmla="*/ 0 h 858"/>
                    <a:gd name="T8" fmla="*/ 0 w 430"/>
                    <a:gd name="T9" fmla="*/ 1 h 858"/>
                    <a:gd name="T10" fmla="*/ 0 w 430"/>
                    <a:gd name="T11" fmla="*/ 857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2625" h="1362075">
                      <a:moveTo>
                        <a:pt x="0" y="1360488"/>
                      </a:moveTo>
                      <a:lnTo>
                        <a:pt x="3175" y="1362075"/>
                      </a:lnTo>
                      <a:lnTo>
                        <a:pt x="682625" y="681038"/>
                      </a:lnTo>
                      <a:lnTo>
                        <a:pt x="3175" y="0"/>
                      </a:lnTo>
                      <a:lnTo>
                        <a:pt x="0" y="1588"/>
                      </a:lnTo>
                      <a:lnTo>
                        <a:pt x="0" y="1360488"/>
                      </a:lnTo>
                      <a:close/>
                    </a:path>
                  </a:pathLst>
                </a:custGeom>
                <a:solidFill>
                  <a:srgbClr val="F9C9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/>
                <a:lstStyle/>
                <a:p>
                  <a:endParaRPr lang="zh-CN"/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7995037" y="4531428"/>
              <a:ext cx="88678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FOUR</a:t>
              </a:r>
              <a:endParaRPr lang="zh-CN" sz="200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034236" y="4610443"/>
              <a:ext cx="146939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1400">
                  <a:solidFill>
                    <a:schemeClr val="bg1">
                      <a:lumMod val="50000"/>
                    </a:schemeClr>
                  </a:solidFill>
                </a:rPr>
                <a:t>CWE视图及介绍</a:t>
              </a:r>
            </a:p>
          </p:txBody>
        </p:sp>
      </p:grpSp>
      <p:sp>
        <p:nvSpPr>
          <p:cNvPr id="34" name="矩形 33"/>
          <p:cNvSpPr/>
          <p:nvPr/>
        </p:nvSpPr>
        <p:spPr>
          <a:xfrm rot="2608748">
            <a:off x="1181894" y="2781894"/>
            <a:ext cx="810183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11500">
                <a:solidFill>
                  <a:schemeClr val="bg1">
                    <a:lumMod val="65000"/>
                  </a:schemeClr>
                </a:solidFill>
              </a:rPr>
              <a:t>CONT</a:t>
            </a:r>
            <a:r>
              <a:rPr lang="zh-CN" sz="11500">
                <a:solidFill>
                  <a:srgbClr val="39B9B7"/>
                </a:solidFill>
              </a:rPr>
              <a:t>ENT</a:t>
            </a:r>
            <a:r>
              <a:rPr lang="zh-CN" sz="11500">
                <a:solidFill>
                  <a:schemeClr val="bg1">
                    <a:lumMod val="65000"/>
                  </a:schemeClr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4"/>
          <p:cNvSpPr/>
          <p:nvPr/>
        </p:nvSpPr>
        <p:spPr>
          <a:xfrm rot="17474072">
            <a:off x="47070" y="2498368"/>
            <a:ext cx="7180569" cy="6960901"/>
          </a:xfrm>
          <a:custGeom>
            <a:avLst/>
            <a:gdLst>
              <a:gd name="connsiteX0" fmla="*/ 4517118 w 4697699"/>
              <a:gd name="connsiteY0" fmla="*/ 0 h 9743316"/>
              <a:gd name="connsiteX1" fmla="*/ 4697699 w 4697699"/>
              <a:gd name="connsiteY1" fmla="*/ 464734 h 9743316"/>
              <a:gd name="connsiteX2" fmla="*/ 4697699 w 4697699"/>
              <a:gd name="connsiteY2" fmla="*/ 7286108 h 9743316"/>
              <a:gd name="connsiteX3" fmla="*/ 0 w 4697699"/>
              <a:gd name="connsiteY3" fmla="*/ 9743316 h 9743316"/>
              <a:gd name="connsiteX4" fmla="*/ 0 w 4697699"/>
              <a:gd name="connsiteY4" fmla="*/ 0 h 9743316"/>
              <a:gd name="connsiteX0-1" fmla="*/ 4517118 w 4697699"/>
              <a:gd name="connsiteY0-2" fmla="*/ 0 h 9743316"/>
              <a:gd name="connsiteX1-3" fmla="*/ 4697699 w 4697699"/>
              <a:gd name="connsiteY1-4" fmla="*/ 464734 h 9743316"/>
              <a:gd name="connsiteX2-5" fmla="*/ 2221010 w 4697699"/>
              <a:gd name="connsiteY2-6" fmla="*/ 6960901 h 9743316"/>
              <a:gd name="connsiteX3-7" fmla="*/ 0 w 4697699"/>
              <a:gd name="connsiteY3-8" fmla="*/ 9743316 h 9743316"/>
              <a:gd name="connsiteX4-9" fmla="*/ 0 w 4697699"/>
              <a:gd name="connsiteY4-10" fmla="*/ 0 h 9743316"/>
              <a:gd name="connsiteX5" fmla="*/ 4517118 w 4697699"/>
              <a:gd name="connsiteY5" fmla="*/ 0 h 9743316"/>
              <a:gd name="connsiteX0-11" fmla="*/ 6999988 w 7180569"/>
              <a:gd name="connsiteY0-12" fmla="*/ 0 h 6960901"/>
              <a:gd name="connsiteX1-13" fmla="*/ 7180569 w 7180569"/>
              <a:gd name="connsiteY1-14" fmla="*/ 464734 h 6960901"/>
              <a:gd name="connsiteX2-15" fmla="*/ 4703880 w 7180569"/>
              <a:gd name="connsiteY2-16" fmla="*/ 6960901 h 6960901"/>
              <a:gd name="connsiteX3-17" fmla="*/ 0 w 7180569"/>
              <a:gd name="connsiteY3-18" fmla="*/ 6824937 h 6960901"/>
              <a:gd name="connsiteX4-19" fmla="*/ 2482870 w 7180569"/>
              <a:gd name="connsiteY4-20" fmla="*/ 0 h 6960901"/>
              <a:gd name="connsiteX5-21" fmla="*/ 6999988 w 7180569"/>
              <a:gd name="connsiteY5-22" fmla="*/ 0 h 6960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180569" h="6960901">
                <a:moveTo>
                  <a:pt x="6999988" y="0"/>
                </a:moveTo>
                <a:lnTo>
                  <a:pt x="7180569" y="464734"/>
                </a:lnTo>
                <a:lnTo>
                  <a:pt x="4703880" y="6960901"/>
                </a:lnTo>
                <a:lnTo>
                  <a:pt x="0" y="6824937"/>
                </a:lnTo>
                <a:lnTo>
                  <a:pt x="2482870" y="0"/>
                </a:lnTo>
                <a:lnTo>
                  <a:pt x="6999988" y="0"/>
                </a:lnTo>
                <a:close/>
              </a:path>
            </a:pathLst>
          </a:custGeom>
          <a:gradFill>
            <a:gsLst>
              <a:gs pos="72000">
                <a:schemeClr val="bg1">
                  <a:alpha val="0"/>
                  <a:lumMod val="95000"/>
                </a:schemeClr>
              </a:gs>
              <a:gs pos="0">
                <a:schemeClr val="bg2">
                  <a:alpha val="20000"/>
                  <a:lumMod val="2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540042"/>
            <a:ext cx="3021544" cy="4196615"/>
            <a:chOff x="0" y="1540042"/>
            <a:chExt cx="3021544" cy="4196615"/>
          </a:xfrm>
        </p:grpSpPr>
        <p:sp>
          <p:nvSpPr>
            <p:cNvPr id="4" name="五边形 20"/>
            <p:cNvSpPr/>
            <p:nvPr/>
          </p:nvSpPr>
          <p:spPr>
            <a:xfrm>
              <a:off x="0" y="1540042"/>
              <a:ext cx="2993457" cy="4196615"/>
            </a:xfrm>
            <a:prstGeom prst="homePlate">
              <a:avLst>
                <a:gd name="adj" fmla="val 28778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152400" algn="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" name="任意多边形 27"/>
            <p:cNvSpPr/>
            <p:nvPr/>
          </p:nvSpPr>
          <p:spPr>
            <a:xfrm rot="17474072">
              <a:off x="1462941" y="2970464"/>
              <a:ext cx="1244436" cy="1872770"/>
            </a:xfrm>
            <a:custGeom>
              <a:avLst/>
              <a:gdLst>
                <a:gd name="connsiteX0" fmla="*/ 1244436 w 1244436"/>
                <a:gd name="connsiteY0" fmla="*/ 0 h 1872770"/>
                <a:gd name="connsiteX1" fmla="*/ 1244436 w 1244436"/>
                <a:gd name="connsiteY1" fmla="*/ 1400468 h 1872770"/>
                <a:gd name="connsiteX2" fmla="*/ 0 w 1244436"/>
                <a:gd name="connsiteY2" fmla="*/ 1872770 h 1872770"/>
                <a:gd name="connsiteX3" fmla="*/ 0 w 1244436"/>
                <a:gd name="connsiteY3" fmla="*/ 0 h 1872770"/>
                <a:gd name="connsiteX4" fmla="*/ 37339 w 1244436"/>
                <a:gd name="connsiteY4" fmla="*/ 0 h 1872770"/>
                <a:gd name="connsiteX5" fmla="*/ 27258 w 1244436"/>
                <a:gd name="connsiteY5" fmla="*/ 18829 h 1872770"/>
                <a:gd name="connsiteX6" fmla="*/ 490096 w 1244436"/>
                <a:gd name="connsiteY6" fmla="*/ 79126 h 1872770"/>
                <a:gd name="connsiteX7" fmla="*/ 511049 w 1244436"/>
                <a:gd name="connsiteY7" fmla="*/ 106750 h 1872770"/>
                <a:gd name="connsiteX8" fmla="*/ 459986 w 1244436"/>
                <a:gd name="connsiteY8" fmla="*/ 172576 h 1872770"/>
                <a:gd name="connsiteX9" fmla="*/ 204189 w 1244436"/>
                <a:gd name="connsiteY9" fmla="*/ 461019 h 1872770"/>
                <a:gd name="connsiteX10" fmla="*/ 314660 w 1244436"/>
                <a:gd name="connsiteY10" fmla="*/ 469187 h 1872770"/>
                <a:gd name="connsiteX11" fmla="*/ 419703 w 1244436"/>
                <a:gd name="connsiteY11" fmla="*/ 489684 h 1872770"/>
                <a:gd name="connsiteX12" fmla="*/ 446033 w 1244436"/>
                <a:gd name="connsiteY12" fmla="*/ 688938 h 1872770"/>
                <a:gd name="connsiteX13" fmla="*/ 670756 w 1244436"/>
                <a:gd name="connsiteY13" fmla="*/ 412570 h 1872770"/>
                <a:gd name="connsiteX14" fmla="*/ 767936 w 1244436"/>
                <a:gd name="connsiteY14" fmla="*/ 333934 h 1872770"/>
                <a:gd name="connsiteX15" fmla="*/ 979518 w 1244436"/>
                <a:gd name="connsiteY15" fmla="*/ 313033 h 1872770"/>
                <a:gd name="connsiteX16" fmla="*/ 1129968 w 1244436"/>
                <a:gd name="connsiteY16" fmla="*/ 213698 h 1872770"/>
                <a:gd name="connsiteX17" fmla="*/ 1230858 w 1244436"/>
                <a:gd name="connsiteY17" fmla="*/ 0 h 187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44436" h="1872770">
                  <a:moveTo>
                    <a:pt x="1244436" y="0"/>
                  </a:moveTo>
                  <a:lnTo>
                    <a:pt x="1244436" y="1400468"/>
                  </a:lnTo>
                  <a:lnTo>
                    <a:pt x="0" y="1872770"/>
                  </a:lnTo>
                  <a:lnTo>
                    <a:pt x="0" y="0"/>
                  </a:lnTo>
                  <a:lnTo>
                    <a:pt x="37339" y="0"/>
                  </a:lnTo>
                  <a:lnTo>
                    <a:pt x="27258" y="18829"/>
                  </a:lnTo>
                  <a:lnTo>
                    <a:pt x="490096" y="79126"/>
                  </a:lnTo>
                  <a:lnTo>
                    <a:pt x="511049" y="106750"/>
                  </a:lnTo>
                  <a:lnTo>
                    <a:pt x="459986" y="172576"/>
                  </a:lnTo>
                  <a:lnTo>
                    <a:pt x="204189" y="461019"/>
                  </a:lnTo>
                  <a:lnTo>
                    <a:pt x="314660" y="469187"/>
                  </a:lnTo>
                  <a:lnTo>
                    <a:pt x="419703" y="489684"/>
                  </a:lnTo>
                  <a:lnTo>
                    <a:pt x="446033" y="688938"/>
                  </a:lnTo>
                  <a:lnTo>
                    <a:pt x="670756" y="412570"/>
                  </a:lnTo>
                  <a:lnTo>
                    <a:pt x="767936" y="333934"/>
                  </a:lnTo>
                  <a:lnTo>
                    <a:pt x="979518" y="313033"/>
                  </a:lnTo>
                  <a:lnTo>
                    <a:pt x="1129968" y="213698"/>
                  </a:lnTo>
                  <a:lnTo>
                    <a:pt x="1230858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  <a:lumMod val="95000"/>
                  </a:schemeClr>
                </a:gs>
                <a:gs pos="0">
                  <a:schemeClr val="bg2">
                    <a:alpha val="20000"/>
                    <a:lumMod val="2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wrap="square"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" name="任意多边形 18"/>
            <p:cNvSpPr/>
            <p:nvPr/>
          </p:nvSpPr>
          <p:spPr>
            <a:xfrm>
              <a:off x="695780" y="2941878"/>
              <a:ext cx="1114648" cy="1212784"/>
            </a:xfrm>
            <a:custGeom>
              <a:avLst/>
              <a:gdLst>
                <a:gd name="connsiteX0" fmla="*/ 808604 w 1054888"/>
                <a:gd name="connsiteY0" fmla="*/ 630238 h 1147763"/>
                <a:gd name="connsiteX1" fmla="*/ 586182 w 1054888"/>
                <a:gd name="connsiteY1" fmla="*/ 744890 h 1147763"/>
                <a:gd name="connsiteX2" fmla="*/ 752999 w 1054888"/>
                <a:gd name="connsiteY2" fmla="*/ 1054101 h 1147763"/>
                <a:gd name="connsiteX3" fmla="*/ 805129 w 1054888"/>
                <a:gd name="connsiteY3" fmla="*/ 911655 h 1147763"/>
                <a:gd name="connsiteX4" fmla="*/ 836407 w 1054888"/>
                <a:gd name="connsiteY4" fmla="*/ 894284 h 1147763"/>
                <a:gd name="connsiteX5" fmla="*/ 971945 w 1054888"/>
                <a:gd name="connsiteY5" fmla="*/ 929027 h 1147763"/>
                <a:gd name="connsiteX6" fmla="*/ 808604 w 1054888"/>
                <a:gd name="connsiteY6" fmla="*/ 630238 h 1147763"/>
                <a:gd name="connsiteX7" fmla="*/ 248174 w 1054888"/>
                <a:gd name="connsiteY7" fmla="*/ 622300 h 1147763"/>
                <a:gd name="connsiteX8" fmla="*/ 81357 w 1054888"/>
                <a:gd name="connsiteY8" fmla="*/ 928739 h 1147763"/>
                <a:gd name="connsiteX9" fmla="*/ 216896 w 1054888"/>
                <a:gd name="connsiteY9" fmla="*/ 893916 h 1147763"/>
                <a:gd name="connsiteX10" fmla="*/ 248174 w 1054888"/>
                <a:gd name="connsiteY10" fmla="*/ 911328 h 1147763"/>
                <a:gd name="connsiteX11" fmla="*/ 300304 w 1054888"/>
                <a:gd name="connsiteY11" fmla="*/ 1054100 h 1147763"/>
                <a:gd name="connsiteX12" fmla="*/ 467120 w 1054888"/>
                <a:gd name="connsiteY12" fmla="*/ 744179 h 1147763"/>
                <a:gd name="connsiteX13" fmla="*/ 248174 w 1054888"/>
                <a:gd name="connsiteY13" fmla="*/ 622300 h 1147763"/>
                <a:gd name="connsiteX14" fmla="*/ 529827 w 1054888"/>
                <a:gd name="connsiteY14" fmla="*/ 55563 h 1147763"/>
                <a:gd name="connsiteX15" fmla="*/ 209945 w 1054888"/>
                <a:gd name="connsiteY15" fmla="*/ 375445 h 1147763"/>
                <a:gd name="connsiteX16" fmla="*/ 529827 w 1054888"/>
                <a:gd name="connsiteY16" fmla="*/ 695327 h 1147763"/>
                <a:gd name="connsiteX17" fmla="*/ 849709 w 1054888"/>
                <a:gd name="connsiteY17" fmla="*/ 375445 h 1147763"/>
                <a:gd name="connsiteX18" fmla="*/ 529827 w 1054888"/>
                <a:gd name="connsiteY18" fmla="*/ 55563 h 1147763"/>
                <a:gd name="connsiteX19" fmla="*/ 530923 w 1054888"/>
                <a:gd name="connsiteY19" fmla="*/ 0 h 1147763"/>
                <a:gd name="connsiteX20" fmla="*/ 906533 w 1054888"/>
                <a:gd name="connsiteY20" fmla="*/ 375632 h 1147763"/>
                <a:gd name="connsiteX21" fmla="*/ 843932 w 1054888"/>
                <a:gd name="connsiteY21" fmla="*/ 580838 h 1147763"/>
                <a:gd name="connsiteX22" fmla="*/ 1052604 w 1054888"/>
                <a:gd name="connsiteY22" fmla="*/ 959947 h 1147763"/>
                <a:gd name="connsiteX23" fmla="*/ 1049126 w 1054888"/>
                <a:gd name="connsiteY23" fmla="*/ 991250 h 1147763"/>
                <a:gd name="connsiteX24" fmla="*/ 1021303 w 1054888"/>
                <a:gd name="connsiteY24" fmla="*/ 1001684 h 1147763"/>
                <a:gd name="connsiteX25" fmla="*/ 847410 w 1054888"/>
                <a:gd name="connsiteY25" fmla="*/ 956469 h 1147763"/>
                <a:gd name="connsiteX26" fmla="*/ 784808 w 1054888"/>
                <a:gd name="connsiteY26" fmla="*/ 1130373 h 1147763"/>
                <a:gd name="connsiteX27" fmla="*/ 760463 w 1054888"/>
                <a:gd name="connsiteY27" fmla="*/ 1147763 h 1147763"/>
                <a:gd name="connsiteX28" fmla="*/ 736117 w 1054888"/>
                <a:gd name="connsiteY28" fmla="*/ 1133851 h 1147763"/>
                <a:gd name="connsiteX29" fmla="*/ 527445 w 1054888"/>
                <a:gd name="connsiteY29" fmla="*/ 754741 h 1147763"/>
                <a:gd name="connsiteX30" fmla="*/ 318772 w 1054888"/>
                <a:gd name="connsiteY30" fmla="*/ 1133851 h 1147763"/>
                <a:gd name="connsiteX31" fmla="*/ 294427 w 1054888"/>
                <a:gd name="connsiteY31" fmla="*/ 1147763 h 1147763"/>
                <a:gd name="connsiteX32" fmla="*/ 270082 w 1054888"/>
                <a:gd name="connsiteY32" fmla="*/ 1130373 h 1147763"/>
                <a:gd name="connsiteX33" fmla="*/ 207480 w 1054888"/>
                <a:gd name="connsiteY33" fmla="*/ 956469 h 1147763"/>
                <a:gd name="connsiteX34" fmla="*/ 33586 w 1054888"/>
                <a:gd name="connsiteY34" fmla="*/ 1001684 h 1147763"/>
                <a:gd name="connsiteX35" fmla="*/ 5763 w 1054888"/>
                <a:gd name="connsiteY35" fmla="*/ 991250 h 1147763"/>
                <a:gd name="connsiteX36" fmla="*/ 2285 w 1054888"/>
                <a:gd name="connsiteY36" fmla="*/ 959947 h 1147763"/>
                <a:gd name="connsiteX37" fmla="*/ 214436 w 1054888"/>
                <a:gd name="connsiteY37" fmla="*/ 573882 h 1147763"/>
                <a:gd name="connsiteX38" fmla="*/ 155312 w 1054888"/>
                <a:gd name="connsiteY38" fmla="*/ 375632 h 1147763"/>
                <a:gd name="connsiteX39" fmla="*/ 530923 w 1054888"/>
                <a:gd name="connsiteY39" fmla="*/ 0 h 114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14648" h="1212784">
                  <a:moveTo>
                    <a:pt x="854412" y="665941"/>
                  </a:moveTo>
                  <a:cubicBezTo>
                    <a:pt x="791984" y="728350"/>
                    <a:pt x="711196" y="776075"/>
                    <a:pt x="619390" y="787088"/>
                  </a:cubicBezTo>
                  <a:cubicBezTo>
                    <a:pt x="619390" y="787088"/>
                    <a:pt x="619390" y="787088"/>
                    <a:pt x="795657" y="1113816"/>
                  </a:cubicBezTo>
                  <a:cubicBezTo>
                    <a:pt x="795657" y="1113816"/>
                    <a:pt x="795657" y="1113816"/>
                    <a:pt x="850740" y="963300"/>
                  </a:cubicBezTo>
                  <a:cubicBezTo>
                    <a:pt x="854412" y="948616"/>
                    <a:pt x="872773" y="941275"/>
                    <a:pt x="883790" y="944945"/>
                  </a:cubicBezTo>
                  <a:lnTo>
                    <a:pt x="1027006" y="981657"/>
                  </a:lnTo>
                  <a:cubicBezTo>
                    <a:pt x="1027006" y="981657"/>
                    <a:pt x="1027006" y="981657"/>
                    <a:pt x="854412" y="665941"/>
                  </a:cubicBezTo>
                  <a:close/>
                  <a:moveTo>
                    <a:pt x="262233" y="657553"/>
                  </a:moveTo>
                  <a:cubicBezTo>
                    <a:pt x="262233" y="657553"/>
                    <a:pt x="262233" y="657553"/>
                    <a:pt x="85966" y="981352"/>
                  </a:cubicBezTo>
                  <a:cubicBezTo>
                    <a:pt x="85966" y="981352"/>
                    <a:pt x="85966" y="981352"/>
                    <a:pt x="229183" y="944557"/>
                  </a:cubicBezTo>
                  <a:cubicBezTo>
                    <a:pt x="240200" y="940877"/>
                    <a:pt x="258560" y="948237"/>
                    <a:pt x="262233" y="962955"/>
                  </a:cubicBezTo>
                  <a:cubicBezTo>
                    <a:pt x="262233" y="962955"/>
                    <a:pt x="262233" y="962955"/>
                    <a:pt x="317316" y="1113815"/>
                  </a:cubicBezTo>
                  <a:lnTo>
                    <a:pt x="493583" y="786337"/>
                  </a:lnTo>
                  <a:cubicBezTo>
                    <a:pt x="401778" y="771619"/>
                    <a:pt x="320988" y="723785"/>
                    <a:pt x="262233" y="657553"/>
                  </a:cubicBezTo>
                  <a:close/>
                  <a:moveTo>
                    <a:pt x="559842" y="58711"/>
                  </a:moveTo>
                  <a:cubicBezTo>
                    <a:pt x="373168" y="58711"/>
                    <a:pt x="221839" y="210040"/>
                    <a:pt x="221839" y="396714"/>
                  </a:cubicBezTo>
                  <a:cubicBezTo>
                    <a:pt x="221839" y="583388"/>
                    <a:pt x="373168" y="734717"/>
                    <a:pt x="559842" y="734717"/>
                  </a:cubicBezTo>
                  <a:cubicBezTo>
                    <a:pt x="746516" y="734717"/>
                    <a:pt x="897845" y="583388"/>
                    <a:pt x="897845" y="396714"/>
                  </a:cubicBezTo>
                  <a:cubicBezTo>
                    <a:pt x="897845" y="210040"/>
                    <a:pt x="746516" y="58711"/>
                    <a:pt x="559842" y="58711"/>
                  </a:cubicBezTo>
                  <a:close/>
                  <a:moveTo>
                    <a:pt x="561000" y="0"/>
                  </a:moveTo>
                  <a:cubicBezTo>
                    <a:pt x="781493" y="0"/>
                    <a:pt x="957889" y="176405"/>
                    <a:pt x="957889" y="396912"/>
                  </a:cubicBezTo>
                  <a:cubicBezTo>
                    <a:pt x="957889" y="474088"/>
                    <a:pt x="935839" y="551266"/>
                    <a:pt x="891741" y="613743"/>
                  </a:cubicBezTo>
                  <a:cubicBezTo>
                    <a:pt x="891741" y="613743"/>
                    <a:pt x="891741" y="613743"/>
                    <a:pt x="1112235" y="1014328"/>
                  </a:cubicBezTo>
                  <a:cubicBezTo>
                    <a:pt x="1115910" y="1025354"/>
                    <a:pt x="1115910" y="1036379"/>
                    <a:pt x="1108560" y="1047405"/>
                  </a:cubicBezTo>
                  <a:cubicBezTo>
                    <a:pt x="1101211" y="1054755"/>
                    <a:pt x="1090185" y="1058430"/>
                    <a:pt x="1079160" y="1058430"/>
                  </a:cubicBezTo>
                  <a:cubicBezTo>
                    <a:pt x="1079160" y="1058430"/>
                    <a:pt x="1079160" y="1058430"/>
                    <a:pt x="895416" y="1010653"/>
                  </a:cubicBezTo>
                  <a:cubicBezTo>
                    <a:pt x="895416" y="1010653"/>
                    <a:pt x="895416" y="1010653"/>
                    <a:pt x="829268" y="1194409"/>
                  </a:cubicBezTo>
                  <a:cubicBezTo>
                    <a:pt x="825593" y="1205434"/>
                    <a:pt x="814568" y="1212784"/>
                    <a:pt x="803544" y="1212784"/>
                  </a:cubicBezTo>
                  <a:cubicBezTo>
                    <a:pt x="792519" y="1212784"/>
                    <a:pt x="781493" y="1205434"/>
                    <a:pt x="777818" y="1198084"/>
                  </a:cubicBezTo>
                  <a:cubicBezTo>
                    <a:pt x="777818" y="1198084"/>
                    <a:pt x="777818" y="1198084"/>
                    <a:pt x="557325" y="797497"/>
                  </a:cubicBezTo>
                  <a:cubicBezTo>
                    <a:pt x="557325" y="797497"/>
                    <a:pt x="557325" y="797497"/>
                    <a:pt x="336831" y="1198084"/>
                  </a:cubicBezTo>
                  <a:cubicBezTo>
                    <a:pt x="333156" y="1205434"/>
                    <a:pt x="322132" y="1212784"/>
                    <a:pt x="311106" y="1212784"/>
                  </a:cubicBezTo>
                  <a:cubicBezTo>
                    <a:pt x="300081" y="1212784"/>
                    <a:pt x="289057" y="1205434"/>
                    <a:pt x="285382" y="1194409"/>
                  </a:cubicBezTo>
                  <a:cubicBezTo>
                    <a:pt x="285382" y="1194409"/>
                    <a:pt x="285382" y="1194409"/>
                    <a:pt x="219234" y="1010653"/>
                  </a:cubicBezTo>
                  <a:cubicBezTo>
                    <a:pt x="219234" y="1010653"/>
                    <a:pt x="219234" y="1010653"/>
                    <a:pt x="35489" y="1058430"/>
                  </a:cubicBezTo>
                  <a:cubicBezTo>
                    <a:pt x="24464" y="1058430"/>
                    <a:pt x="13440" y="1054755"/>
                    <a:pt x="6089" y="1047405"/>
                  </a:cubicBezTo>
                  <a:cubicBezTo>
                    <a:pt x="-1261" y="1036379"/>
                    <a:pt x="-1261" y="1025354"/>
                    <a:pt x="2414" y="1014328"/>
                  </a:cubicBezTo>
                  <a:cubicBezTo>
                    <a:pt x="2414" y="1014328"/>
                    <a:pt x="2414" y="1014328"/>
                    <a:pt x="226584" y="606393"/>
                  </a:cubicBezTo>
                  <a:cubicBezTo>
                    <a:pt x="186160" y="543915"/>
                    <a:pt x="164111" y="474088"/>
                    <a:pt x="164111" y="396912"/>
                  </a:cubicBezTo>
                  <a:cubicBezTo>
                    <a:pt x="164111" y="176405"/>
                    <a:pt x="344181" y="0"/>
                    <a:pt x="561000" y="0"/>
                  </a:cubicBezTo>
                  <a:close/>
                </a:path>
              </a:pathLst>
            </a:custGeom>
            <a:solidFill>
              <a:srgbClr val="39B9B7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solidFill>
                  <a:srgbClr val="5B639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80828" y="1723635"/>
            <a:ext cx="61736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CEW</a:t>
            </a:r>
            <a:r>
              <a:rPr lang="zh-CN" sz="2000">
                <a:solidFill>
                  <a:schemeClr val="bg2">
                    <a:lumMod val="50000"/>
                  </a:schemeClr>
                </a:solidFill>
              </a:rPr>
              <a:t>概念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r>
              <a:rPr lang="zh-CN" sz="1400">
                <a:solidFill>
                  <a:schemeClr val="bg2">
                    <a:lumMod val="50000"/>
                  </a:schemeClr>
                </a:solidFill>
              </a:rPr>
              <a:t>网站主页：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hlinkClick r:id="rId3"/>
              </a:rPr>
              <a:t>https://cwe.mitre.org/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endParaRPr lang="en-US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CWE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全称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CommonWeakness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 Enumeration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，是一个通用的在线计算机软件缺陷字典，由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MITRE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公司运行和维护。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weakness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包括 软硬件实现中的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flaws, faults, bugs, or other errors</a:t>
            </a:r>
            <a:r>
              <a:rPr lang="zh-CN">
                <a:solidFill>
                  <a:schemeClr val="bg2">
                    <a:lumMod val="50000"/>
                  </a:schemeClr>
                </a:solidFill>
                <a:latin typeface="微软雅黑 (正文)"/>
              </a:rPr>
              <a:t>。</a:t>
            </a:r>
            <a:endParaRPr lang="en-US">
              <a:solidFill>
                <a:schemeClr val="bg2">
                  <a:lumMod val="50000"/>
                </a:schemeClr>
              </a:solidFill>
              <a:latin typeface="微软雅黑 (正文)"/>
            </a:endParaRPr>
          </a:p>
          <a:p>
            <a:endParaRPr 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sz="1400">
                <a:solidFill>
                  <a:schemeClr val="bg2">
                    <a:lumMod val="50000"/>
                  </a:schemeClr>
                </a:solidFill>
              </a:rPr>
              <a:t>针对开发和安全从业者社区，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CWE 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</a:rPr>
              <a:t>的主要目标是通过教育软件和硬件架构师、设计师、程序员和收购者如何在产品交付之前消除最常见的错误，从源头上阻止漏洞。最终，使用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CWE 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</a:rPr>
              <a:t>有助于防止各种安全漏洞，这些漏洞一直困扰着软件和硬件行业，并将企业置于危险之中。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53104" y="515749"/>
            <a:ext cx="31846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>
                <a:solidFill>
                  <a:schemeClr val="bg2">
                    <a:lumMod val="50000"/>
                  </a:schemeClr>
                </a:solidFill>
              </a:rPr>
              <a:t>概念</a:t>
            </a:r>
            <a:r>
              <a:rPr lang="zh-CN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2456" y="515749"/>
            <a:ext cx="7751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ONE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75882" y="1844066"/>
            <a:ext cx="10127672" cy="4498185"/>
            <a:chOff x="1505001" y="2577184"/>
            <a:chExt cx="10127672" cy="4498185"/>
          </a:xfrm>
        </p:grpSpPr>
        <p:sp>
          <p:nvSpPr>
            <p:cNvPr id="14" name="矩形 15"/>
            <p:cNvSpPr/>
            <p:nvPr/>
          </p:nvSpPr>
          <p:spPr>
            <a:xfrm rot="2868794">
              <a:off x="5561503" y="5192842"/>
              <a:ext cx="2534990" cy="945057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4990" h="945057">
                  <a:moveTo>
                    <a:pt x="504073" y="945057"/>
                  </a:moveTo>
                  <a:lnTo>
                    <a:pt x="0" y="0"/>
                  </a:lnTo>
                  <a:lnTo>
                    <a:pt x="2534990" y="5260"/>
                  </a:lnTo>
                  <a:lnTo>
                    <a:pt x="2534990" y="897097"/>
                  </a:lnTo>
                  <a:lnTo>
                    <a:pt x="504073" y="9450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5" name="矩形 15"/>
            <p:cNvSpPr/>
            <p:nvPr/>
          </p:nvSpPr>
          <p:spPr>
            <a:xfrm rot="2868794">
              <a:off x="6384349" y="5062633"/>
              <a:ext cx="2534990" cy="945057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4990" h="945057">
                  <a:moveTo>
                    <a:pt x="504073" y="945057"/>
                  </a:moveTo>
                  <a:lnTo>
                    <a:pt x="0" y="0"/>
                  </a:lnTo>
                  <a:lnTo>
                    <a:pt x="2534990" y="5260"/>
                  </a:lnTo>
                  <a:lnTo>
                    <a:pt x="2534990" y="897097"/>
                  </a:lnTo>
                  <a:lnTo>
                    <a:pt x="504073" y="9450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868794">
              <a:off x="7163482" y="5476372"/>
              <a:ext cx="2534990" cy="663004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4990" h="663004">
                  <a:moveTo>
                    <a:pt x="504073" y="663004"/>
                  </a:moveTo>
                  <a:lnTo>
                    <a:pt x="0" y="0"/>
                  </a:lnTo>
                  <a:lnTo>
                    <a:pt x="2534990" y="3690"/>
                  </a:lnTo>
                  <a:lnTo>
                    <a:pt x="2534990" y="629358"/>
                  </a:lnTo>
                  <a:lnTo>
                    <a:pt x="504073" y="6630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7" name="矩形 15"/>
            <p:cNvSpPr/>
            <p:nvPr/>
          </p:nvSpPr>
          <p:spPr>
            <a:xfrm rot="2868794">
              <a:off x="8016018" y="5298818"/>
              <a:ext cx="2534990" cy="76895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534990" h="768956">
                  <a:moveTo>
                    <a:pt x="504073" y="768956"/>
                  </a:moveTo>
                  <a:lnTo>
                    <a:pt x="0" y="0"/>
                  </a:lnTo>
                  <a:lnTo>
                    <a:pt x="2534990" y="4280"/>
                  </a:lnTo>
                  <a:lnTo>
                    <a:pt x="2534990" y="729933"/>
                  </a:lnTo>
                  <a:lnTo>
                    <a:pt x="504073" y="7689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8" name="矩形 15"/>
            <p:cNvSpPr/>
            <p:nvPr/>
          </p:nvSpPr>
          <p:spPr>
            <a:xfrm rot="2868794">
              <a:off x="8755915" y="4798655"/>
              <a:ext cx="2939693" cy="1240582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  <a:gd name="connsiteX0-55" fmla="*/ 829056 w 2647469"/>
                <a:gd name="connsiteY0-56" fmla="*/ 1779548 h 1779547"/>
                <a:gd name="connsiteX1-57" fmla="*/ 0 w 2647469"/>
                <a:gd name="connsiteY1-58" fmla="*/ 0 h 1779547"/>
                <a:gd name="connsiteX2-59" fmla="*/ 2647469 w 2647469"/>
                <a:gd name="connsiteY2-60" fmla="*/ 10186 h 1779547"/>
                <a:gd name="connsiteX3-61" fmla="*/ 2647469 w 2647469"/>
                <a:gd name="connsiteY3-62" fmla="*/ 1737272 h 1779547"/>
                <a:gd name="connsiteX4-63" fmla="*/ 829056 w 2647469"/>
                <a:gd name="connsiteY4-64" fmla="*/ 1779548 h 17795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39693" h="1240582">
                  <a:moveTo>
                    <a:pt x="920566" y="1240583"/>
                  </a:moveTo>
                  <a:lnTo>
                    <a:pt x="0" y="0"/>
                  </a:lnTo>
                  <a:lnTo>
                    <a:pt x="2939693" y="7101"/>
                  </a:lnTo>
                  <a:lnTo>
                    <a:pt x="2939693" y="1211111"/>
                  </a:lnTo>
                  <a:lnTo>
                    <a:pt x="920566" y="12405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19" name="矩形 15"/>
            <p:cNvSpPr/>
            <p:nvPr/>
          </p:nvSpPr>
          <p:spPr>
            <a:xfrm rot="2868794">
              <a:off x="9542535" y="4902924"/>
              <a:ext cx="2939693" cy="1240582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526439 w 2647469"/>
                <a:gd name="connsiteY0-46" fmla="*/ 1830149 h 1830149"/>
                <a:gd name="connsiteX1-47" fmla="*/ 0 w 2647469"/>
                <a:gd name="connsiteY1-48" fmla="*/ 0 h 1830149"/>
                <a:gd name="connsiteX2-49" fmla="*/ 2647469 w 2647469"/>
                <a:gd name="connsiteY2-50" fmla="*/ 10186 h 1830149"/>
                <a:gd name="connsiteX3-51" fmla="*/ 2647469 w 2647469"/>
                <a:gd name="connsiteY3-52" fmla="*/ 1737272 h 1830149"/>
                <a:gd name="connsiteX4-53" fmla="*/ 526439 w 2647469"/>
                <a:gd name="connsiteY4-54" fmla="*/ 1830149 h 1830149"/>
                <a:gd name="connsiteX0-55" fmla="*/ 829056 w 2647469"/>
                <a:gd name="connsiteY0-56" fmla="*/ 1779548 h 1779547"/>
                <a:gd name="connsiteX1-57" fmla="*/ 0 w 2647469"/>
                <a:gd name="connsiteY1-58" fmla="*/ 0 h 1779547"/>
                <a:gd name="connsiteX2-59" fmla="*/ 2647469 w 2647469"/>
                <a:gd name="connsiteY2-60" fmla="*/ 10186 h 1779547"/>
                <a:gd name="connsiteX3-61" fmla="*/ 2647469 w 2647469"/>
                <a:gd name="connsiteY3-62" fmla="*/ 1737272 h 1779547"/>
                <a:gd name="connsiteX4-63" fmla="*/ 829056 w 2647469"/>
                <a:gd name="connsiteY4-64" fmla="*/ 1779548 h 17795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39693" h="1240582">
                  <a:moveTo>
                    <a:pt x="920566" y="1240583"/>
                  </a:moveTo>
                  <a:lnTo>
                    <a:pt x="0" y="0"/>
                  </a:lnTo>
                  <a:lnTo>
                    <a:pt x="2939693" y="7101"/>
                  </a:lnTo>
                  <a:lnTo>
                    <a:pt x="2939693" y="1211111"/>
                  </a:lnTo>
                  <a:lnTo>
                    <a:pt x="920566" y="12405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20" name="TextBox 53"/>
            <p:cNvSpPr txBox="1"/>
            <p:nvPr/>
          </p:nvSpPr>
          <p:spPr>
            <a:xfrm>
              <a:off x="1606961" y="3041940"/>
              <a:ext cx="3508974" cy="276999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  <a:ea typeface="宋体"/>
                </a:rPr>
                <a:t>CWE</a:t>
              </a:r>
              <a:r>
                <a:rPr lang="zh-CN" sz="1800" b="1" kern="100">
                  <a:solidFill>
                    <a:schemeClr val="bg2">
                      <a:lumMod val="50000"/>
                    </a:schemeClr>
                  </a:solidFill>
                  <a:effectLst/>
                  <a:latin typeface="宋体"/>
                  <a:ea typeface="宋体"/>
                </a:rPr>
                <a:t>涉及软件安全缺陷的方方面面</a:t>
              </a:r>
              <a:endParaRPr lang="zh-CN" sz="1800" b="1" kern="100">
                <a:solidFill>
                  <a:schemeClr val="bg2">
                    <a:lumMod val="50000"/>
                  </a:schemeClr>
                </a:solidFill>
                <a:effectLst/>
                <a:latin typeface="Cambria"/>
                <a:ea typeface="宋体"/>
              </a:endParaRPr>
            </a:p>
          </p:txBody>
        </p:sp>
        <p:sp>
          <p:nvSpPr>
            <p:cNvPr id="22" name="Rectangle 55"/>
            <p:cNvSpPr/>
            <p:nvPr/>
          </p:nvSpPr>
          <p:spPr>
            <a:xfrm>
              <a:off x="1551870" y="3996115"/>
              <a:ext cx="3564065" cy="19389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zh-CN" sz="1800">
                  <a:effectLst/>
                  <a:latin typeface="Cambria"/>
                </a:rPr>
                <a:t>          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基本上可以认为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CWE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是所有漏洞的原理基础性总结分析，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CVE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中相当数量的漏洞的成因在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CWE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中都可以找到相应的条目。如在代码层、应用层等多个方面的缺陷，从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CWE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角度看，正是由于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CWE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的一个或多个缺陷，从而形成了</a:t>
              </a:r>
              <a:r>
                <a:rPr lang="en-US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CVE</a:t>
              </a:r>
              <a:r>
                <a:rPr lang="zh-CN" sz="1800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的漏洞。</a:t>
              </a:r>
            </a:p>
          </p:txBody>
        </p:sp>
        <p:sp>
          <p:nvSpPr>
            <p:cNvPr id="49" name="AutoShape 126"/>
            <p:cNvSpPr/>
            <p:nvPr/>
          </p:nvSpPr>
          <p:spPr>
            <a:xfrm>
              <a:off x="1505001" y="3656616"/>
              <a:ext cx="500767" cy="3693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0767" h="369333">
                  <a:moveTo>
                    <a:pt x="312956" y="253916"/>
                  </a:moveTo>
                  <a:cubicBezTo>
                    <a:pt x="226551" y="253916"/>
                    <a:pt x="156467" y="202227"/>
                    <a:pt x="156467" y="138500"/>
                  </a:cubicBezTo>
                  <a:cubicBezTo>
                    <a:pt x="156467" y="74756"/>
                    <a:pt x="226551" y="23083"/>
                    <a:pt x="312956" y="23083"/>
                  </a:cubicBezTo>
                  <a:cubicBezTo>
                    <a:pt x="399385" y="23083"/>
                    <a:pt x="469446" y="74756"/>
                    <a:pt x="469446" y="138500"/>
                  </a:cubicBezTo>
                  <a:cubicBezTo>
                    <a:pt x="469446" y="202227"/>
                    <a:pt x="399385" y="253916"/>
                    <a:pt x="312956" y="253916"/>
                  </a:cubicBezTo>
                  <a:moveTo>
                    <a:pt x="75022" y="342693"/>
                  </a:moveTo>
                  <a:cubicBezTo>
                    <a:pt x="69991" y="346523"/>
                    <a:pt x="63013" y="348951"/>
                    <a:pt x="55223" y="348951"/>
                  </a:cubicBezTo>
                  <a:cubicBezTo>
                    <a:pt x="39969" y="348951"/>
                    <a:pt x="27612" y="339838"/>
                    <a:pt x="27612" y="328604"/>
                  </a:cubicBezTo>
                  <a:cubicBezTo>
                    <a:pt x="27612" y="322841"/>
                    <a:pt x="30881" y="317695"/>
                    <a:pt x="36097" y="313984"/>
                  </a:cubicBezTo>
                  <a:lnTo>
                    <a:pt x="35958" y="313899"/>
                  </a:lnTo>
                  <a:lnTo>
                    <a:pt x="162193" y="220796"/>
                  </a:lnTo>
                  <a:cubicBezTo>
                    <a:pt x="173228" y="231774"/>
                    <a:pt x="186373" y="241469"/>
                    <a:pt x="201234" y="249625"/>
                  </a:cubicBezTo>
                  <a:cubicBezTo>
                    <a:pt x="201234" y="249625"/>
                    <a:pt x="75022" y="342693"/>
                    <a:pt x="75022" y="342693"/>
                  </a:cubicBezTo>
                  <a:close/>
                  <a:moveTo>
                    <a:pt x="312956" y="0"/>
                  </a:moveTo>
                  <a:cubicBezTo>
                    <a:pt x="209256" y="0"/>
                    <a:pt x="125169" y="62000"/>
                    <a:pt x="125169" y="138500"/>
                  </a:cubicBezTo>
                  <a:cubicBezTo>
                    <a:pt x="125169" y="161874"/>
                    <a:pt x="133121" y="183880"/>
                    <a:pt x="147008" y="203202"/>
                  </a:cubicBezTo>
                  <a:lnTo>
                    <a:pt x="16437" y="299485"/>
                  </a:lnTo>
                  <a:lnTo>
                    <a:pt x="16530" y="299570"/>
                  </a:lnTo>
                  <a:cubicBezTo>
                    <a:pt x="6352" y="306974"/>
                    <a:pt x="0" y="317216"/>
                    <a:pt x="0" y="328604"/>
                  </a:cubicBezTo>
                  <a:cubicBezTo>
                    <a:pt x="0" y="351089"/>
                    <a:pt x="24714" y="369316"/>
                    <a:pt x="55223" y="369316"/>
                  </a:cubicBezTo>
                  <a:cubicBezTo>
                    <a:pt x="70641" y="369316"/>
                    <a:pt x="84551" y="364648"/>
                    <a:pt x="94566" y="357107"/>
                  </a:cubicBezTo>
                  <a:lnTo>
                    <a:pt x="94543" y="357090"/>
                  </a:lnTo>
                  <a:lnTo>
                    <a:pt x="225067" y="260841"/>
                  </a:lnTo>
                  <a:cubicBezTo>
                    <a:pt x="251288" y="271118"/>
                    <a:pt x="281171" y="277000"/>
                    <a:pt x="312956" y="277000"/>
                  </a:cubicBezTo>
                  <a:cubicBezTo>
                    <a:pt x="416680" y="277000"/>
                    <a:pt x="500767" y="214983"/>
                    <a:pt x="500767" y="138500"/>
                  </a:cubicBezTo>
                  <a:cubicBezTo>
                    <a:pt x="500767" y="62000"/>
                    <a:pt x="416680" y="0"/>
                    <a:pt x="312956" y="0"/>
                  </a:cubicBezTo>
                </a:path>
              </a:pathLst>
            </a:custGeom>
            <a:solidFill>
              <a:srgbClr val="F49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209550">
                <a:lnSpc>
                  <a:spcPct val="120000"/>
                </a:lnSpc>
              </a:pPr>
              <a:endParaRPr lang="en-US" sz="8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Rectangle 62"/>
            <p:cNvSpPr/>
            <p:nvPr/>
          </p:nvSpPr>
          <p:spPr>
            <a:xfrm>
              <a:off x="2307199" y="4812508"/>
              <a:ext cx="2777089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63"/>
            <p:cNvSpPr/>
            <p:nvPr/>
          </p:nvSpPr>
          <p:spPr>
            <a:xfrm>
              <a:off x="1633461" y="5380301"/>
              <a:ext cx="3450827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985412" y="2577184"/>
              <a:ext cx="4537939" cy="2923503"/>
              <a:chOff x="6598556" y="1837747"/>
              <a:chExt cx="4954757" cy="3192032"/>
            </a:xfrm>
          </p:grpSpPr>
          <p:sp>
            <p:nvSpPr>
              <p:cNvPr id="43" name="Rounded Rectangle 20"/>
              <p:cNvSpPr/>
              <p:nvPr/>
            </p:nvSpPr>
            <p:spPr>
              <a:xfrm>
                <a:off x="6598556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Rounded Rectangle 21"/>
              <p:cNvSpPr/>
              <p:nvPr/>
            </p:nvSpPr>
            <p:spPr>
              <a:xfrm>
                <a:off x="7476919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Rounded Rectangle 22"/>
              <p:cNvSpPr/>
              <p:nvPr/>
            </p:nvSpPr>
            <p:spPr>
              <a:xfrm>
                <a:off x="8440056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ounded Rectangle 23"/>
              <p:cNvSpPr/>
              <p:nvPr/>
            </p:nvSpPr>
            <p:spPr>
              <a:xfrm>
                <a:off x="9318419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ounded Rectangle 24"/>
              <p:cNvSpPr/>
              <p:nvPr/>
            </p:nvSpPr>
            <p:spPr>
              <a:xfrm>
                <a:off x="10281454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ounded Rectangle 25"/>
              <p:cNvSpPr/>
              <p:nvPr/>
            </p:nvSpPr>
            <p:spPr>
              <a:xfrm>
                <a:off x="11159817" y="1837747"/>
                <a:ext cx="393496" cy="319203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just">
                  <a:lnSpc>
                    <a:spcPct val="120000"/>
                  </a:lnSpc>
                </a:pPr>
                <a:endParaRPr lang="id-ID" sz="695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0" name="Rounded Rectangle 2"/>
            <p:cNvSpPr/>
            <p:nvPr/>
          </p:nvSpPr>
          <p:spPr>
            <a:xfrm>
              <a:off x="5985409" y="4291560"/>
              <a:ext cx="360580" cy="1215504"/>
            </a:xfrm>
            <a:prstGeom prst="roundRect">
              <a:avLst>
                <a:gd name="adj" fmla="val 50000"/>
              </a:avLst>
            </a:prstGeom>
            <a:solidFill>
              <a:srgbClr val="39B9B7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"/>
            <p:cNvSpPr txBox="1"/>
            <p:nvPr/>
          </p:nvSpPr>
          <p:spPr>
            <a:xfrm>
              <a:off x="5697298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4"/>
            <p:cNvSpPr/>
            <p:nvPr/>
          </p:nvSpPr>
          <p:spPr>
            <a:xfrm>
              <a:off x="6787990" y="3858864"/>
              <a:ext cx="360580" cy="1648200"/>
            </a:xfrm>
            <a:prstGeom prst="roundRect">
              <a:avLst>
                <a:gd name="adj" fmla="val 50000"/>
              </a:avLst>
            </a:prstGeom>
            <a:solidFill>
              <a:srgbClr val="F49C00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6499879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ounded Rectangle 6"/>
            <p:cNvSpPr/>
            <p:nvPr/>
          </p:nvSpPr>
          <p:spPr>
            <a:xfrm>
              <a:off x="7671806" y="4738214"/>
              <a:ext cx="360580" cy="768850"/>
            </a:xfrm>
            <a:prstGeom prst="roundRect">
              <a:avLst>
                <a:gd name="adj" fmla="val 50000"/>
              </a:avLst>
            </a:prstGeom>
            <a:solidFill>
              <a:srgbClr val="39B9B7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7383695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Rounded Rectangle 8"/>
            <p:cNvSpPr/>
            <p:nvPr/>
          </p:nvSpPr>
          <p:spPr>
            <a:xfrm>
              <a:off x="8474387" y="4424160"/>
              <a:ext cx="360580" cy="1082903"/>
            </a:xfrm>
            <a:prstGeom prst="roundRect">
              <a:avLst>
                <a:gd name="adj" fmla="val 50000"/>
              </a:avLst>
            </a:prstGeom>
            <a:solidFill>
              <a:srgbClr val="F49C00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TextBox 9"/>
            <p:cNvSpPr txBox="1"/>
            <p:nvPr/>
          </p:nvSpPr>
          <p:spPr>
            <a:xfrm>
              <a:off x="8186277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9358203" y="3307525"/>
              <a:ext cx="360580" cy="2199538"/>
            </a:xfrm>
            <a:prstGeom prst="roundRect">
              <a:avLst>
                <a:gd name="adj" fmla="val 50000"/>
              </a:avLst>
            </a:prstGeom>
            <a:solidFill>
              <a:srgbClr val="39B9B7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11"/>
            <p:cNvSpPr txBox="1"/>
            <p:nvPr/>
          </p:nvSpPr>
          <p:spPr>
            <a:xfrm>
              <a:off x="9070093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Rounded Rectangle 12"/>
            <p:cNvSpPr/>
            <p:nvPr/>
          </p:nvSpPr>
          <p:spPr>
            <a:xfrm>
              <a:off x="10160785" y="3907717"/>
              <a:ext cx="360580" cy="1599347"/>
            </a:xfrm>
            <a:prstGeom prst="roundRect">
              <a:avLst>
                <a:gd name="adj" fmla="val 50000"/>
              </a:avLst>
            </a:prstGeom>
            <a:solidFill>
              <a:srgbClr val="F49C00"/>
            </a:solidFill>
            <a:ln>
              <a:noFill/>
            </a:ln>
          </p:spPr>
          <p:txBody>
            <a:bodyPr anchor="ctr"/>
            <a:lstStyle/>
            <a:p>
              <a:pPr algn="just">
                <a:lnSpc>
                  <a:spcPct val="120000"/>
                </a:lnSpc>
              </a:pPr>
              <a:endParaRPr lang="id-ID" sz="695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9872674" y="5602655"/>
              <a:ext cx="883629" cy="1690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id-ID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2" name="Straight Connector 46"/>
            <p:cNvCxnSpPr/>
            <p:nvPr/>
          </p:nvCxnSpPr>
          <p:spPr>
            <a:xfrm>
              <a:off x="5522468" y="2626306"/>
              <a:ext cx="0" cy="309410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</p:cxnSp>
      </p:grpSp>
      <p:sp>
        <p:nvSpPr>
          <p:cNvPr id="51" name="文本框 50"/>
          <p:cNvSpPr txBox="1"/>
          <p:nvPr/>
        </p:nvSpPr>
        <p:spPr>
          <a:xfrm>
            <a:off x="1252404" y="515749"/>
            <a:ext cx="31846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CEW</a:t>
            </a:r>
            <a:r>
              <a:rPr lang="zh-CN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CVE</a:t>
            </a:r>
            <a:r>
              <a:rPr lang="zh-CN">
                <a:solidFill>
                  <a:schemeClr val="bg2">
                    <a:lumMod val="50000"/>
                  </a:schemeClr>
                </a:solidFill>
              </a:rPr>
              <a:t>比较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2456" y="515749"/>
            <a:ext cx="77515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TWO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2100" y="6685798"/>
            <a:ext cx="180020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" b="0" i="0" u="none" strike="noStrike" kern="0" spc="0" baseline="0">
                <a:ln>
                  <a:noFill/>
                </a:ln>
                <a:solidFill>
                  <a:schemeClr val="bg1"/>
                </a:solidFill>
                <a:effectLst/>
              </a:rPr>
              <a:t>PPT</a:t>
            </a:r>
            <a:r>
              <a:rPr lang="zh-CN" sz="100" b="0" i="0" u="none" strike="noStrike" kern="0" spc="0" baseline="0">
                <a:ln>
                  <a:noFill/>
                </a:ln>
                <a:solidFill>
                  <a:schemeClr val="bg1"/>
                </a:solidFill>
                <a:effectLst/>
              </a:rPr>
              <a:t>模板 </a:t>
            </a:r>
            <a:r>
              <a:rPr lang="en-US" sz="100" b="0" i="0" u="none" strike="noStrike" kern="0" spc="0" baseline="0">
                <a:ln>
                  <a:noFill/>
                </a:ln>
                <a:solidFill>
                  <a:schemeClr val="bg1"/>
                </a:solidFill>
                <a:effectLst/>
              </a:rPr>
              <a:t>http://www.1ppt.com/moban/</a:t>
            </a:r>
            <a:r>
              <a:rPr lang="zh-CN" sz="100" b="0" i="0" u="none" strike="noStrike" kern="0" spc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sz="100" b="0" i="0" u="none" strike="noStrike" kern="0" spc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53104" y="515749"/>
            <a:ext cx="31846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CEW top25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09159" y="489227"/>
            <a:ext cx="8952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THREE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3850149" y="1045805"/>
            <a:ext cx="61736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sz="1400">
                <a:solidFill>
                  <a:schemeClr val="bg2">
                    <a:lumMod val="50000"/>
                  </a:schemeClr>
                </a:solidFill>
              </a:rPr>
              <a:t>网站：</a:t>
            </a:r>
            <a:r>
              <a:rPr lang="en-US" sz="1400" u="sng">
                <a:solidFill>
                  <a:schemeClr val="bg2">
                    <a:lumMod val="50000"/>
                  </a:schemeClr>
                </a:solidFill>
                <a:hlinkClick r:id="rId8"/>
              </a:rPr>
              <a:t>CWE Top 25 Most Dangerous Software Weaknesses List</a:t>
            </a:r>
            <a:endParaRPr lang="en-US" sz="14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ts val="2400"/>
              </a:lnSpc>
              <a:spcAft>
                <a:spcPts val="600"/>
              </a:spcAft>
              <a:buClr>
                <a:srgbClr val="000000"/>
              </a:buClr>
            </a:pPr>
            <a:endParaRPr lang="en-US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2021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年最常见且最危险的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25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个软件漏洞（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CWE Top 25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latin typeface="微软雅黑"/>
              </a:rPr>
              <a:t>）。这些软件漏洞是影响软件解决方案代码、架构、实现或设计流程的缺陷、漏洞和各种其他类型的错误，可能会导致运行它的系统受到攻击。</a:t>
            </a:r>
          </a:p>
          <a:p>
            <a:endParaRPr lang="zh-CN" sz="1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322" y="4194361"/>
            <a:ext cx="1799654" cy="180043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5" y="747635"/>
            <a:ext cx="908438" cy="90883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355" y="2019125"/>
            <a:ext cx="1338750" cy="13489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284" y="3149059"/>
            <a:ext cx="784125" cy="784467"/>
          </a:xfrm>
          <a:prstGeom prst="rect">
            <a:avLst/>
          </a:prstGeom>
        </p:spPr>
      </p:pic>
      <p:pic>
        <p:nvPicPr>
          <p:cNvPr id="33" name="Picture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947" y="2788905"/>
            <a:ext cx="5104698" cy="332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8031" y="1110285"/>
            <a:ext cx="10183880" cy="7274845"/>
            <a:chOff x="915181" y="1491285"/>
            <a:chExt cx="10183880" cy="7274845"/>
          </a:xfrm>
        </p:grpSpPr>
        <p:sp>
          <p:nvSpPr>
            <p:cNvPr id="3" name="矩形 15"/>
            <p:cNvSpPr/>
            <p:nvPr/>
          </p:nvSpPr>
          <p:spPr>
            <a:xfrm rot="2868794">
              <a:off x="1355358" y="4073976"/>
              <a:ext cx="6338020" cy="3046288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0 w 2707042"/>
                <a:gd name="connsiteY0-46" fmla="*/ 1744666 h 1744666"/>
                <a:gd name="connsiteX1-47" fmla="*/ 25276 w 2707042"/>
                <a:gd name="connsiteY1-48" fmla="*/ 814630 h 1744666"/>
                <a:gd name="connsiteX2-49" fmla="*/ 59573 w 2707042"/>
                <a:gd name="connsiteY2-50" fmla="*/ 0 h 1744666"/>
                <a:gd name="connsiteX3-51" fmla="*/ 2707042 w 2707042"/>
                <a:gd name="connsiteY3-52" fmla="*/ 10186 h 1744666"/>
                <a:gd name="connsiteX4-53" fmla="*/ 2707042 w 2707042"/>
                <a:gd name="connsiteY4-54" fmla="*/ 1737272 h 1744666"/>
                <a:gd name="connsiteX5-55" fmla="*/ 0 w 2707042"/>
                <a:gd name="connsiteY5-56" fmla="*/ 1744666 h 1744666"/>
                <a:gd name="connsiteX0-57" fmla="*/ 443459 w 3150501"/>
                <a:gd name="connsiteY0-58" fmla="*/ 1744666 h 1744666"/>
                <a:gd name="connsiteX1-59" fmla="*/ 0 w 3150501"/>
                <a:gd name="connsiteY1-60" fmla="*/ 541076 h 1744666"/>
                <a:gd name="connsiteX2-61" fmla="*/ 503032 w 3150501"/>
                <a:gd name="connsiteY2-62" fmla="*/ 0 h 1744666"/>
                <a:gd name="connsiteX3-63" fmla="*/ 3150501 w 3150501"/>
                <a:gd name="connsiteY3-64" fmla="*/ 10186 h 1744666"/>
                <a:gd name="connsiteX4-65" fmla="*/ 3150501 w 3150501"/>
                <a:gd name="connsiteY4-66" fmla="*/ 1737272 h 1744666"/>
                <a:gd name="connsiteX5-67" fmla="*/ 443459 w 3150501"/>
                <a:gd name="connsiteY5-68" fmla="*/ 1744666 h 1744666"/>
                <a:gd name="connsiteX0-69" fmla="*/ 443459 w 3150501"/>
                <a:gd name="connsiteY0-70" fmla="*/ 1744666 h 1744666"/>
                <a:gd name="connsiteX1-71" fmla="*/ 328226 w 3150501"/>
                <a:gd name="connsiteY1-72" fmla="*/ 1454734 h 1744666"/>
                <a:gd name="connsiteX2-73" fmla="*/ 0 w 3150501"/>
                <a:gd name="connsiteY2-74" fmla="*/ 541076 h 1744666"/>
                <a:gd name="connsiteX3-75" fmla="*/ 503032 w 3150501"/>
                <a:gd name="connsiteY3-76" fmla="*/ 0 h 1744666"/>
                <a:gd name="connsiteX4-77" fmla="*/ 3150501 w 3150501"/>
                <a:gd name="connsiteY4-78" fmla="*/ 10186 h 1744666"/>
                <a:gd name="connsiteX5-79" fmla="*/ 3150501 w 3150501"/>
                <a:gd name="connsiteY5-80" fmla="*/ 1737272 h 1744666"/>
                <a:gd name="connsiteX6-81" fmla="*/ 443459 w 3150501"/>
                <a:gd name="connsiteY6-82" fmla="*/ 1744666 h 1744666"/>
                <a:gd name="connsiteX0-83" fmla="*/ 443459 w 3150501"/>
                <a:gd name="connsiteY0-84" fmla="*/ 1744666 h 1744666"/>
                <a:gd name="connsiteX1-85" fmla="*/ 80061 w 3150501"/>
                <a:gd name="connsiteY1-86" fmla="*/ 1104441 h 1744666"/>
                <a:gd name="connsiteX2-87" fmla="*/ 0 w 3150501"/>
                <a:gd name="connsiteY2-88" fmla="*/ 541076 h 1744666"/>
                <a:gd name="connsiteX3-89" fmla="*/ 503032 w 3150501"/>
                <a:gd name="connsiteY3-90" fmla="*/ 0 h 1744666"/>
                <a:gd name="connsiteX4-91" fmla="*/ 3150501 w 3150501"/>
                <a:gd name="connsiteY4-92" fmla="*/ 10186 h 1744666"/>
                <a:gd name="connsiteX5-93" fmla="*/ 3150501 w 3150501"/>
                <a:gd name="connsiteY5-94" fmla="*/ 1737272 h 1744666"/>
                <a:gd name="connsiteX6-95" fmla="*/ 443459 w 3150501"/>
                <a:gd name="connsiteY6-96" fmla="*/ 1744666 h 1744666"/>
                <a:gd name="connsiteX0-97" fmla="*/ 443459 w 3150501"/>
                <a:gd name="connsiteY0-98" fmla="*/ 1744666 h 1744666"/>
                <a:gd name="connsiteX1-99" fmla="*/ 80061 w 3150501"/>
                <a:gd name="connsiteY1-100" fmla="*/ 1104441 h 1744666"/>
                <a:gd name="connsiteX2-101" fmla="*/ 0 w 3150501"/>
                <a:gd name="connsiteY2-102" fmla="*/ 541076 h 1744666"/>
                <a:gd name="connsiteX3-103" fmla="*/ 503032 w 3150501"/>
                <a:gd name="connsiteY3-104" fmla="*/ 0 h 1744666"/>
                <a:gd name="connsiteX4-105" fmla="*/ 3150501 w 3150501"/>
                <a:gd name="connsiteY4-106" fmla="*/ 10186 h 1744666"/>
                <a:gd name="connsiteX5-107" fmla="*/ 3150501 w 3150501"/>
                <a:gd name="connsiteY5-108" fmla="*/ 1737272 h 1744666"/>
                <a:gd name="connsiteX6-109" fmla="*/ 1072594 w 3150501"/>
                <a:gd name="connsiteY6-110" fmla="*/ 1739515 h 1744666"/>
                <a:gd name="connsiteX7" fmla="*/ 443459 w 3150501"/>
                <a:gd name="connsiteY7" fmla="*/ 1744666 h 1744666"/>
                <a:gd name="connsiteX0-111" fmla="*/ 459943 w 3150501"/>
                <a:gd name="connsiteY0-112" fmla="*/ 1475866 h 1739515"/>
                <a:gd name="connsiteX1-113" fmla="*/ 80061 w 3150501"/>
                <a:gd name="connsiteY1-114" fmla="*/ 1104441 h 1739515"/>
                <a:gd name="connsiteX2-115" fmla="*/ 0 w 3150501"/>
                <a:gd name="connsiteY2-116" fmla="*/ 541076 h 1739515"/>
                <a:gd name="connsiteX3-117" fmla="*/ 503032 w 3150501"/>
                <a:gd name="connsiteY3-118" fmla="*/ 0 h 1739515"/>
                <a:gd name="connsiteX4-119" fmla="*/ 3150501 w 3150501"/>
                <a:gd name="connsiteY4-120" fmla="*/ 10186 h 1739515"/>
                <a:gd name="connsiteX5-121" fmla="*/ 3150501 w 3150501"/>
                <a:gd name="connsiteY5-122" fmla="*/ 1737272 h 1739515"/>
                <a:gd name="connsiteX6-123" fmla="*/ 1072594 w 3150501"/>
                <a:gd name="connsiteY6-124" fmla="*/ 1739515 h 1739515"/>
                <a:gd name="connsiteX7-125" fmla="*/ 459943 w 3150501"/>
                <a:gd name="connsiteY7-126" fmla="*/ 1475866 h 1739515"/>
                <a:gd name="connsiteX0-127" fmla="*/ 459943 w 3150501"/>
                <a:gd name="connsiteY0-128" fmla="*/ 1475866 h 1739515"/>
                <a:gd name="connsiteX1-129" fmla="*/ 80061 w 3150501"/>
                <a:gd name="connsiteY1-130" fmla="*/ 1104441 h 1739515"/>
                <a:gd name="connsiteX2-131" fmla="*/ 0 w 3150501"/>
                <a:gd name="connsiteY2-132" fmla="*/ 541076 h 1739515"/>
                <a:gd name="connsiteX3-133" fmla="*/ 503032 w 3150501"/>
                <a:gd name="connsiteY3-134" fmla="*/ 0 h 1739515"/>
                <a:gd name="connsiteX4-135" fmla="*/ 3150501 w 3150501"/>
                <a:gd name="connsiteY4-136" fmla="*/ 10186 h 1739515"/>
                <a:gd name="connsiteX5-137" fmla="*/ 3150501 w 3150501"/>
                <a:gd name="connsiteY5-138" fmla="*/ 1737272 h 1739515"/>
                <a:gd name="connsiteX6-139" fmla="*/ 1072594 w 3150501"/>
                <a:gd name="connsiteY6-140" fmla="*/ 1739515 h 1739515"/>
                <a:gd name="connsiteX7-141" fmla="*/ 825641 w 3150501"/>
                <a:gd name="connsiteY7-142" fmla="*/ 1635593 h 1739515"/>
                <a:gd name="connsiteX8" fmla="*/ 459943 w 3150501"/>
                <a:gd name="connsiteY8" fmla="*/ 1475866 h 1739515"/>
                <a:gd name="connsiteX0-143" fmla="*/ 459943 w 3150501"/>
                <a:gd name="connsiteY0-144" fmla="*/ 1475866 h 1739515"/>
                <a:gd name="connsiteX1-145" fmla="*/ 80061 w 3150501"/>
                <a:gd name="connsiteY1-146" fmla="*/ 1104441 h 1739515"/>
                <a:gd name="connsiteX2-147" fmla="*/ 0 w 3150501"/>
                <a:gd name="connsiteY2-148" fmla="*/ 541076 h 1739515"/>
                <a:gd name="connsiteX3-149" fmla="*/ 503032 w 3150501"/>
                <a:gd name="connsiteY3-150" fmla="*/ 0 h 1739515"/>
                <a:gd name="connsiteX4-151" fmla="*/ 3150501 w 3150501"/>
                <a:gd name="connsiteY4-152" fmla="*/ 10186 h 1739515"/>
                <a:gd name="connsiteX5-153" fmla="*/ 3150501 w 3150501"/>
                <a:gd name="connsiteY5-154" fmla="*/ 1737272 h 1739515"/>
                <a:gd name="connsiteX6-155" fmla="*/ 1072594 w 3150501"/>
                <a:gd name="connsiteY6-156" fmla="*/ 1739515 h 1739515"/>
                <a:gd name="connsiteX7-157" fmla="*/ 870644 w 3150501"/>
                <a:gd name="connsiteY7-158" fmla="*/ 1488404 h 1739515"/>
                <a:gd name="connsiteX8-159" fmla="*/ 459943 w 3150501"/>
                <a:gd name="connsiteY8-160" fmla="*/ 1475866 h 17395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81" y="connsiteY6-82"/>
                </a:cxn>
                <a:cxn ang="0">
                  <a:pos x="connsiteX7-125" y="connsiteY7-126"/>
                </a:cxn>
                <a:cxn ang="0">
                  <a:pos x="connsiteX8-159" y="connsiteY8-160"/>
                </a:cxn>
              </a:cxnLst>
              <a:rect l="l" t="t" r="r" b="b"/>
              <a:pathLst>
                <a:path w="6338020" h="3046288">
                  <a:moveTo>
                    <a:pt x="925290" y="2584578"/>
                  </a:moveTo>
                  <a:lnTo>
                    <a:pt x="161063" y="1934128"/>
                  </a:lnTo>
                  <a:lnTo>
                    <a:pt x="0" y="947548"/>
                  </a:lnTo>
                  <a:lnTo>
                    <a:pt x="1011975" y="0"/>
                  </a:lnTo>
                  <a:lnTo>
                    <a:pt x="6338020" y="17838"/>
                  </a:lnTo>
                  <a:lnTo>
                    <a:pt x="6338020" y="3042360"/>
                  </a:lnTo>
                  <a:lnTo>
                    <a:pt x="2157791" y="3046288"/>
                  </a:lnTo>
                  <a:lnTo>
                    <a:pt x="1751518" y="2606535"/>
                  </a:lnTo>
                  <a:lnTo>
                    <a:pt x="925290" y="25845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15181" y="1622659"/>
              <a:ext cx="4848033" cy="4651716"/>
              <a:chOff x="686594" y="1217088"/>
              <a:chExt cx="3637130" cy="3489056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2131243" y="4444838"/>
                <a:ext cx="790139" cy="261306"/>
              </a:xfrm>
              <a:custGeom>
                <a:avLst/>
                <a:gdLst>
                  <a:gd name="T0" fmla="*/ 466 w 466"/>
                  <a:gd name="T1" fmla="*/ 0 h 154"/>
                  <a:gd name="T2" fmla="*/ 233 w 466"/>
                  <a:gd name="T3" fmla="*/ 154 h 154"/>
                  <a:gd name="T4" fmla="*/ 0 w 466"/>
                  <a:gd name="T5" fmla="*/ 0 h 154"/>
                  <a:gd name="T6" fmla="*/ 466 w 466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0139" h="261306">
                    <a:moveTo>
                      <a:pt x="790139" y="0"/>
                    </a:moveTo>
                    <a:cubicBezTo>
                      <a:pt x="790139" y="144227"/>
                      <a:pt x="613799" y="261306"/>
                      <a:pt x="395070" y="261306"/>
                    </a:cubicBezTo>
                    <a:cubicBezTo>
                      <a:pt x="176340" y="261306"/>
                      <a:pt x="0" y="144227"/>
                      <a:pt x="0" y="0"/>
                    </a:cubicBezTo>
                    <a:cubicBezTo>
                      <a:pt x="389983" y="0"/>
                      <a:pt x="384896" y="0"/>
                      <a:pt x="790139" y="0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>
              <a:xfrm>
                <a:off x="3495554" y="3523314"/>
                <a:ext cx="583617" cy="431626"/>
              </a:xfrm>
              <a:custGeom>
                <a:avLst/>
                <a:gdLst>
                  <a:gd name="T0" fmla="*/ 580496 w 344"/>
                  <a:gd name="T1" fmla="*/ 521853 h 254"/>
                  <a:gd name="T2" fmla="*/ 523062 w 344"/>
                  <a:gd name="T3" fmla="*/ 505417 h 254"/>
                  <a:gd name="T4" fmla="*/ 67690 w 344"/>
                  <a:gd name="T5" fmla="*/ 217781 h 254"/>
                  <a:gd name="T6" fmla="*/ 32820 w 344"/>
                  <a:gd name="T7" fmla="*/ 65745 h 254"/>
                  <a:gd name="T8" fmla="*/ 182559 w 344"/>
                  <a:gd name="T9" fmla="*/ 32873 h 254"/>
                  <a:gd name="T10" fmla="*/ 639982 w 344"/>
                  <a:gd name="T11" fmla="*/ 320508 h 254"/>
                  <a:gd name="T12" fmla="*/ 672801 w 344"/>
                  <a:gd name="T13" fmla="*/ 470490 h 254"/>
                  <a:gd name="T14" fmla="*/ 580496 w 344"/>
                  <a:gd name="T15" fmla="*/ 521853 h 2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3617" h="431626">
                    <a:moveTo>
                      <a:pt x="480127" y="431626"/>
                    </a:moveTo>
                    <a:cubicBezTo>
                      <a:pt x="464858" y="431626"/>
                      <a:pt x="447892" y="426528"/>
                      <a:pt x="432623" y="418031"/>
                    </a:cubicBezTo>
                    <a:cubicBezTo>
                      <a:pt x="55987" y="180127"/>
                      <a:pt x="55987" y="180127"/>
                      <a:pt x="55987" y="180127"/>
                    </a:cubicBezTo>
                    <a:cubicBezTo>
                      <a:pt x="13572" y="152938"/>
                      <a:pt x="0" y="96861"/>
                      <a:pt x="27145" y="54378"/>
                    </a:cubicBezTo>
                    <a:cubicBezTo>
                      <a:pt x="52593" y="13595"/>
                      <a:pt x="108580" y="0"/>
                      <a:pt x="150994" y="27189"/>
                    </a:cubicBezTo>
                    <a:cubicBezTo>
                      <a:pt x="529327" y="265093"/>
                      <a:pt x="529327" y="265093"/>
                      <a:pt x="529327" y="265093"/>
                    </a:cubicBezTo>
                    <a:cubicBezTo>
                      <a:pt x="571741" y="290583"/>
                      <a:pt x="583617" y="346660"/>
                      <a:pt x="556472" y="389143"/>
                    </a:cubicBezTo>
                    <a:cubicBezTo>
                      <a:pt x="539506" y="416332"/>
                      <a:pt x="510665" y="431626"/>
                      <a:pt x="480127" y="431626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>
              <a:xfrm>
                <a:off x="3688468" y="2608424"/>
                <a:ext cx="635256" cy="278657"/>
              </a:xfrm>
              <a:custGeom>
                <a:avLst/>
                <a:gdLst>
                  <a:gd name="T0" fmla="*/ 119110 w 374"/>
                  <a:gd name="T1" fmla="*/ 336908 h 164"/>
                  <a:gd name="T2" fmla="*/ 12322 w 374"/>
                  <a:gd name="T3" fmla="*/ 248572 h 164"/>
                  <a:gd name="T4" fmla="*/ 98574 w 374"/>
                  <a:gd name="T5" fmla="*/ 119150 h 164"/>
                  <a:gd name="T6" fmla="*/ 626355 w 374"/>
                  <a:gd name="T7" fmla="*/ 12326 h 164"/>
                  <a:gd name="T8" fmla="*/ 755733 w 374"/>
                  <a:gd name="T9" fmla="*/ 98607 h 164"/>
                  <a:gd name="T10" fmla="*/ 669481 w 374"/>
                  <a:gd name="T11" fmla="*/ 225975 h 164"/>
                  <a:gd name="T12" fmla="*/ 141700 w 374"/>
                  <a:gd name="T13" fmla="*/ 334854 h 164"/>
                  <a:gd name="T14" fmla="*/ 119110 w 374"/>
                  <a:gd name="T15" fmla="*/ 336908 h 1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256" h="278657">
                    <a:moveTo>
                      <a:pt x="98516" y="278657"/>
                    </a:moveTo>
                    <a:cubicBezTo>
                      <a:pt x="56052" y="278657"/>
                      <a:pt x="18684" y="248073"/>
                      <a:pt x="10191" y="205594"/>
                    </a:cubicBezTo>
                    <a:cubicBezTo>
                      <a:pt x="0" y="156320"/>
                      <a:pt x="32272" y="108744"/>
                      <a:pt x="81530" y="98549"/>
                    </a:cubicBezTo>
                    <a:cubicBezTo>
                      <a:pt x="518056" y="10195"/>
                      <a:pt x="518056" y="10195"/>
                      <a:pt x="518056" y="10195"/>
                    </a:cubicBezTo>
                    <a:cubicBezTo>
                      <a:pt x="567314" y="0"/>
                      <a:pt x="614873" y="32283"/>
                      <a:pt x="625065" y="81558"/>
                    </a:cubicBezTo>
                    <a:cubicBezTo>
                      <a:pt x="635256" y="129134"/>
                      <a:pt x="602984" y="176709"/>
                      <a:pt x="553726" y="186904"/>
                    </a:cubicBezTo>
                    <a:cubicBezTo>
                      <a:pt x="117200" y="276958"/>
                      <a:pt x="117200" y="276958"/>
                      <a:pt x="117200" y="276958"/>
                    </a:cubicBezTo>
                    <a:cubicBezTo>
                      <a:pt x="110405" y="276958"/>
                      <a:pt x="105310" y="278657"/>
                      <a:pt x="98516" y="278657"/>
                    </a:cubicBezTo>
                    <a:close/>
                  </a:path>
                </a:pathLst>
              </a:custGeom>
              <a:solidFill>
                <a:srgbClr val="39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>
              <a:xfrm>
                <a:off x="3241256" y="1543486"/>
                <a:ext cx="451109" cy="563160"/>
              </a:xfrm>
              <a:custGeom>
                <a:avLst/>
                <a:gdLst>
                  <a:gd name="T0" fmla="*/ 123025 w 266"/>
                  <a:gd name="T1" fmla="*/ 680883 h 332"/>
                  <a:gd name="T2" fmla="*/ 63563 w 266"/>
                  <a:gd name="T3" fmla="*/ 664476 h 332"/>
                  <a:gd name="T4" fmla="*/ 32807 w 266"/>
                  <a:gd name="T5" fmla="*/ 512713 h 332"/>
                  <a:gd name="T6" fmla="*/ 330118 w 266"/>
                  <a:gd name="T7" fmla="*/ 63576 h 332"/>
                  <a:gd name="T8" fmla="*/ 481850 w 266"/>
                  <a:gd name="T9" fmla="*/ 32814 h 332"/>
                  <a:gd name="T10" fmla="*/ 512606 w 266"/>
                  <a:gd name="T11" fmla="*/ 184577 h 332"/>
                  <a:gd name="T12" fmla="*/ 215295 w 266"/>
                  <a:gd name="T13" fmla="*/ 633713 h 332"/>
                  <a:gd name="T14" fmla="*/ 123025 w 266"/>
                  <a:gd name="T15" fmla="*/ 680883 h 3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51109" h="563160">
                    <a:moveTo>
                      <a:pt x="101754" y="563160"/>
                    </a:moveTo>
                    <a:cubicBezTo>
                      <a:pt x="84795" y="563160"/>
                      <a:pt x="67836" y="559767"/>
                      <a:pt x="52573" y="549590"/>
                    </a:cubicBezTo>
                    <a:cubicBezTo>
                      <a:pt x="10175" y="520753"/>
                      <a:pt x="0" y="464777"/>
                      <a:pt x="27134" y="424066"/>
                    </a:cubicBezTo>
                    <a:cubicBezTo>
                      <a:pt x="273040" y="52584"/>
                      <a:pt x="273040" y="52584"/>
                      <a:pt x="273040" y="52584"/>
                    </a:cubicBezTo>
                    <a:cubicBezTo>
                      <a:pt x="301870" y="10178"/>
                      <a:pt x="357835" y="0"/>
                      <a:pt x="398536" y="27140"/>
                    </a:cubicBezTo>
                    <a:cubicBezTo>
                      <a:pt x="440934" y="54280"/>
                      <a:pt x="451109" y="110257"/>
                      <a:pt x="423975" y="152664"/>
                    </a:cubicBezTo>
                    <a:cubicBezTo>
                      <a:pt x="178069" y="524146"/>
                      <a:pt x="178069" y="524146"/>
                      <a:pt x="178069" y="524146"/>
                    </a:cubicBezTo>
                    <a:cubicBezTo>
                      <a:pt x="159414" y="549590"/>
                      <a:pt x="130584" y="563160"/>
                      <a:pt x="101754" y="563160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eform 9"/>
              <p:cNvSpPr/>
              <p:nvPr/>
            </p:nvSpPr>
            <p:spPr>
              <a:xfrm>
                <a:off x="2433547" y="1217088"/>
                <a:ext cx="184146" cy="628439"/>
              </a:xfrm>
              <a:custGeom>
                <a:avLst/>
                <a:gdLst>
                  <a:gd name="T0" fmla="*/ 114385 w 109"/>
                  <a:gd name="T1" fmla="*/ 759809 h 370"/>
                  <a:gd name="T2" fmla="*/ 4085 w 109"/>
                  <a:gd name="T3" fmla="*/ 650971 h 370"/>
                  <a:gd name="T4" fmla="*/ 0 w 109"/>
                  <a:gd name="T5" fmla="*/ 110891 h 370"/>
                  <a:gd name="T6" fmla="*/ 108257 w 109"/>
                  <a:gd name="T7" fmla="*/ 0 h 370"/>
                  <a:gd name="T8" fmla="*/ 216514 w 109"/>
                  <a:gd name="T9" fmla="*/ 108838 h 370"/>
                  <a:gd name="T10" fmla="*/ 222642 w 109"/>
                  <a:gd name="T11" fmla="*/ 648918 h 370"/>
                  <a:gd name="T12" fmla="*/ 114385 w 109"/>
                  <a:gd name="T13" fmla="*/ 759809 h 370"/>
                  <a:gd name="T14" fmla="*/ 114385 w 109"/>
                  <a:gd name="T15" fmla="*/ 759809 h 3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4146" h="628439">
                    <a:moveTo>
                      <a:pt x="94607" y="628439"/>
                    </a:moveTo>
                    <a:cubicBezTo>
                      <a:pt x="43925" y="628439"/>
                      <a:pt x="5068" y="587675"/>
                      <a:pt x="3379" y="538419"/>
                    </a:cubicBezTo>
                    <a:cubicBezTo>
                      <a:pt x="0" y="91718"/>
                      <a:pt x="0" y="91718"/>
                      <a:pt x="0" y="91718"/>
                    </a:cubicBezTo>
                    <a:cubicBezTo>
                      <a:pt x="0" y="42462"/>
                      <a:pt x="38856" y="1698"/>
                      <a:pt x="89539" y="0"/>
                    </a:cubicBezTo>
                    <a:cubicBezTo>
                      <a:pt x="138532" y="0"/>
                      <a:pt x="179078" y="40764"/>
                      <a:pt x="179078" y="90020"/>
                    </a:cubicBezTo>
                    <a:cubicBezTo>
                      <a:pt x="184146" y="536721"/>
                      <a:pt x="184146" y="536721"/>
                      <a:pt x="184146" y="536721"/>
                    </a:cubicBezTo>
                    <a:cubicBezTo>
                      <a:pt x="184146" y="585977"/>
                      <a:pt x="145290" y="626741"/>
                      <a:pt x="94607" y="628439"/>
                    </a:cubicBezTo>
                    <a:cubicBezTo>
                      <a:pt x="94607" y="628439"/>
                      <a:pt x="94607" y="628439"/>
                      <a:pt x="94607" y="628439"/>
                    </a:cubicBezTo>
                    <a:close/>
                  </a:path>
                </a:pathLst>
              </a:custGeom>
              <a:solidFill>
                <a:srgbClr val="39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931148" y="3520391"/>
                <a:ext cx="583617" cy="430651"/>
              </a:xfrm>
              <a:custGeom>
                <a:avLst/>
                <a:gdLst>
                  <a:gd name="T0" fmla="*/ 125125 w 344"/>
                  <a:gd name="T1" fmla="*/ 520675 h 254"/>
                  <a:gd name="T2" fmla="*/ 32820 w 344"/>
                  <a:gd name="T3" fmla="*/ 469427 h 254"/>
                  <a:gd name="T4" fmla="*/ 65639 w 344"/>
                  <a:gd name="T5" fmla="*/ 319785 h 254"/>
                  <a:gd name="T6" fmla="*/ 523062 w 344"/>
                  <a:gd name="T7" fmla="*/ 32798 h 254"/>
                  <a:gd name="T8" fmla="*/ 672801 w 344"/>
                  <a:gd name="T9" fmla="*/ 67647 h 254"/>
                  <a:gd name="T10" fmla="*/ 637931 w 344"/>
                  <a:gd name="T11" fmla="*/ 217290 h 254"/>
                  <a:gd name="T12" fmla="*/ 182559 w 344"/>
                  <a:gd name="T13" fmla="*/ 504276 h 254"/>
                  <a:gd name="T14" fmla="*/ 125125 w 344"/>
                  <a:gd name="T15" fmla="*/ 520675 h 2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83617" h="430651">
                    <a:moveTo>
                      <a:pt x="103490" y="430651"/>
                    </a:moveTo>
                    <a:cubicBezTo>
                      <a:pt x="72952" y="430651"/>
                      <a:pt x="44111" y="415392"/>
                      <a:pt x="27145" y="388264"/>
                    </a:cubicBezTo>
                    <a:cubicBezTo>
                      <a:pt x="0" y="345877"/>
                      <a:pt x="11876" y="291622"/>
                      <a:pt x="54290" y="264494"/>
                    </a:cubicBezTo>
                    <a:cubicBezTo>
                      <a:pt x="432623" y="27128"/>
                      <a:pt x="432623" y="27128"/>
                      <a:pt x="432623" y="27128"/>
                    </a:cubicBezTo>
                    <a:cubicBezTo>
                      <a:pt x="475037" y="0"/>
                      <a:pt x="529327" y="13564"/>
                      <a:pt x="556472" y="55951"/>
                    </a:cubicBezTo>
                    <a:cubicBezTo>
                      <a:pt x="583617" y="98338"/>
                      <a:pt x="570045" y="152593"/>
                      <a:pt x="527630" y="179720"/>
                    </a:cubicBezTo>
                    <a:cubicBezTo>
                      <a:pt x="150994" y="417087"/>
                      <a:pt x="150994" y="417087"/>
                      <a:pt x="150994" y="417087"/>
                    </a:cubicBezTo>
                    <a:cubicBezTo>
                      <a:pt x="135725" y="427260"/>
                      <a:pt x="118759" y="430651"/>
                      <a:pt x="103490" y="430651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>
              <a:xfrm>
                <a:off x="686594" y="2607449"/>
                <a:ext cx="635256" cy="276709"/>
              </a:xfrm>
              <a:custGeom>
                <a:avLst/>
                <a:gdLst>
                  <a:gd name="T0" fmla="*/ 648945 w 374"/>
                  <a:gd name="T1" fmla="*/ 334552 h 163"/>
                  <a:gd name="T2" fmla="*/ 626355 w 374"/>
                  <a:gd name="T3" fmla="*/ 332500 h 163"/>
                  <a:gd name="T4" fmla="*/ 98574 w 374"/>
                  <a:gd name="T5" fmla="*/ 225771 h 163"/>
                  <a:gd name="T6" fmla="*/ 12322 w 374"/>
                  <a:gd name="T7" fmla="*/ 96466 h 163"/>
                  <a:gd name="T8" fmla="*/ 141700 w 374"/>
                  <a:gd name="T9" fmla="*/ 10262 h 163"/>
                  <a:gd name="T10" fmla="*/ 669481 w 374"/>
                  <a:gd name="T11" fmla="*/ 119043 h 163"/>
                  <a:gd name="T12" fmla="*/ 755733 w 374"/>
                  <a:gd name="T13" fmla="*/ 246296 h 163"/>
                  <a:gd name="T14" fmla="*/ 648945 w 374"/>
                  <a:gd name="T15" fmla="*/ 334552 h 1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35256" h="276709">
                    <a:moveTo>
                      <a:pt x="536740" y="276709"/>
                    </a:moveTo>
                    <a:cubicBezTo>
                      <a:pt x="529946" y="276709"/>
                      <a:pt x="524851" y="276709"/>
                      <a:pt x="518056" y="275011"/>
                    </a:cubicBezTo>
                    <a:cubicBezTo>
                      <a:pt x="81530" y="186736"/>
                      <a:pt x="81530" y="186736"/>
                      <a:pt x="81530" y="186736"/>
                    </a:cubicBezTo>
                    <a:cubicBezTo>
                      <a:pt x="32272" y="176551"/>
                      <a:pt x="0" y="129018"/>
                      <a:pt x="10191" y="79787"/>
                    </a:cubicBezTo>
                    <a:cubicBezTo>
                      <a:pt x="20383" y="30557"/>
                      <a:pt x="67942" y="0"/>
                      <a:pt x="117200" y="8488"/>
                    </a:cubicBezTo>
                    <a:cubicBezTo>
                      <a:pt x="553726" y="98461"/>
                      <a:pt x="553726" y="98461"/>
                      <a:pt x="553726" y="98461"/>
                    </a:cubicBezTo>
                    <a:cubicBezTo>
                      <a:pt x="602984" y="106949"/>
                      <a:pt x="635256" y="156179"/>
                      <a:pt x="625065" y="203712"/>
                    </a:cubicBezTo>
                    <a:cubicBezTo>
                      <a:pt x="616572" y="247850"/>
                      <a:pt x="579204" y="276709"/>
                      <a:pt x="536740" y="276709"/>
                    </a:cubicBezTo>
                    <a:close/>
                  </a:path>
                </a:pathLst>
              </a:custGeom>
              <a:solidFill>
                <a:srgbClr val="39B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1317952" y="1539589"/>
                <a:ext cx="452084" cy="565108"/>
              </a:xfrm>
              <a:custGeom>
                <a:avLst/>
                <a:gdLst>
                  <a:gd name="T0" fmla="*/ 423300 w 266"/>
                  <a:gd name="T1" fmla="*/ 683239 h 333"/>
                  <a:gd name="T2" fmla="*/ 330831 w 266"/>
                  <a:gd name="T3" fmla="*/ 633997 h 333"/>
                  <a:gd name="T4" fmla="*/ 32878 w 266"/>
                  <a:gd name="T5" fmla="*/ 184659 h 333"/>
                  <a:gd name="T6" fmla="*/ 63700 w 266"/>
                  <a:gd name="T7" fmla="*/ 32828 h 333"/>
                  <a:gd name="T8" fmla="*/ 215760 w 266"/>
                  <a:gd name="T9" fmla="*/ 63605 h 333"/>
                  <a:gd name="T10" fmla="*/ 513713 w 266"/>
                  <a:gd name="T11" fmla="*/ 512942 h 333"/>
                  <a:gd name="T12" fmla="*/ 482891 w 266"/>
                  <a:gd name="T13" fmla="*/ 664773 h 333"/>
                  <a:gd name="T14" fmla="*/ 423300 w 266"/>
                  <a:gd name="T15" fmla="*/ 683239 h 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52084" h="565108">
                    <a:moveTo>
                      <a:pt x="350110" y="565108"/>
                    </a:moveTo>
                    <a:cubicBezTo>
                      <a:pt x="321218" y="565108"/>
                      <a:pt x="292325" y="549835"/>
                      <a:pt x="273630" y="524379"/>
                    </a:cubicBezTo>
                    <a:cubicBezTo>
                      <a:pt x="27193" y="152732"/>
                      <a:pt x="27193" y="152732"/>
                      <a:pt x="27193" y="152732"/>
                    </a:cubicBezTo>
                    <a:cubicBezTo>
                      <a:pt x="0" y="112003"/>
                      <a:pt x="10197" y="56002"/>
                      <a:pt x="52686" y="27152"/>
                    </a:cubicBezTo>
                    <a:cubicBezTo>
                      <a:pt x="93476" y="0"/>
                      <a:pt x="149562" y="11879"/>
                      <a:pt x="178454" y="52608"/>
                    </a:cubicBezTo>
                    <a:cubicBezTo>
                      <a:pt x="424891" y="424255"/>
                      <a:pt x="424891" y="424255"/>
                      <a:pt x="424891" y="424255"/>
                    </a:cubicBezTo>
                    <a:cubicBezTo>
                      <a:pt x="452084" y="466681"/>
                      <a:pt x="441887" y="522682"/>
                      <a:pt x="399398" y="549835"/>
                    </a:cubicBezTo>
                    <a:cubicBezTo>
                      <a:pt x="384101" y="560017"/>
                      <a:pt x="367106" y="565108"/>
                      <a:pt x="350110" y="565108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>
              <a:xfrm>
                <a:off x="1491380" y="2015060"/>
                <a:ext cx="2046068" cy="2501091"/>
              </a:xfrm>
              <a:custGeom>
                <a:avLst/>
                <a:gdLst>
                  <a:gd name="T0" fmla="*/ 1236898 w 1206"/>
                  <a:gd name="T1" fmla="*/ 0 h 1474"/>
                  <a:gd name="T2" fmla="*/ 0 w 1206"/>
                  <a:gd name="T3" fmla="*/ 1237059 h 1474"/>
                  <a:gd name="T4" fmla="*/ 194868 w 1206"/>
                  <a:gd name="T5" fmla="*/ 1903799 h 1474"/>
                  <a:gd name="T6" fmla="*/ 631782 w 1206"/>
                  <a:gd name="T7" fmla="*/ 2316152 h 1474"/>
                  <a:gd name="T8" fmla="*/ 631782 w 1206"/>
                  <a:gd name="T9" fmla="*/ 2726453 h 1474"/>
                  <a:gd name="T10" fmla="*/ 929212 w 1206"/>
                  <a:gd name="T11" fmla="*/ 3023922 h 1474"/>
                  <a:gd name="T12" fmla="*/ 1577404 w 1206"/>
                  <a:gd name="T13" fmla="*/ 3023922 h 1474"/>
                  <a:gd name="T14" fmla="*/ 1874834 w 1206"/>
                  <a:gd name="T15" fmla="*/ 2726453 h 1474"/>
                  <a:gd name="T16" fmla="*/ 1874834 w 1206"/>
                  <a:gd name="T17" fmla="*/ 2297688 h 1474"/>
                  <a:gd name="T18" fmla="*/ 2473796 w 1206"/>
                  <a:gd name="T19" fmla="*/ 1237059 h 1474"/>
                  <a:gd name="T20" fmla="*/ 1236898 w 1206"/>
                  <a:gd name="T21" fmla="*/ 0 h 1474"/>
                  <a:gd name="T22" fmla="*/ 1696376 w 1206"/>
                  <a:gd name="T23" fmla="*/ 2117156 h 1474"/>
                  <a:gd name="T24" fmla="*/ 1630736 w 1206"/>
                  <a:gd name="T25" fmla="*/ 2225886 h 1474"/>
                  <a:gd name="T26" fmla="*/ 1630736 w 1206"/>
                  <a:gd name="T27" fmla="*/ 2324358 h 1474"/>
                  <a:gd name="T28" fmla="*/ 875880 w 1206"/>
                  <a:gd name="T29" fmla="*/ 2324358 h 1474"/>
                  <a:gd name="T30" fmla="*/ 875880 w 1206"/>
                  <a:gd name="T31" fmla="*/ 2242298 h 1474"/>
                  <a:gd name="T32" fmla="*/ 808189 w 1206"/>
                  <a:gd name="T33" fmla="*/ 2131516 h 1474"/>
                  <a:gd name="T34" fmla="*/ 244098 w 1206"/>
                  <a:gd name="T35" fmla="*/ 1237059 h 1474"/>
                  <a:gd name="T36" fmla="*/ 1236898 w 1206"/>
                  <a:gd name="T37" fmla="*/ 244129 h 1474"/>
                  <a:gd name="T38" fmla="*/ 2229698 w 1206"/>
                  <a:gd name="T39" fmla="*/ 1237059 h 1474"/>
                  <a:gd name="T40" fmla="*/ 1696376 w 1206"/>
                  <a:gd name="T41" fmla="*/ 2117156 h 14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46068" h="2501091">
                    <a:moveTo>
                      <a:pt x="1023034" y="0"/>
                    </a:moveTo>
                    <a:cubicBezTo>
                      <a:pt x="459771" y="0"/>
                      <a:pt x="0" y="459834"/>
                      <a:pt x="0" y="1023174"/>
                    </a:cubicBezTo>
                    <a:cubicBezTo>
                      <a:pt x="0" y="1220003"/>
                      <a:pt x="55987" y="1410045"/>
                      <a:pt x="161175" y="1574635"/>
                    </a:cubicBezTo>
                    <a:cubicBezTo>
                      <a:pt x="252789" y="1717167"/>
                      <a:pt x="376639" y="1834247"/>
                      <a:pt x="522545" y="1915693"/>
                    </a:cubicBezTo>
                    <a:cubicBezTo>
                      <a:pt x="522545" y="2255054"/>
                      <a:pt x="522545" y="2255054"/>
                      <a:pt x="522545" y="2255054"/>
                    </a:cubicBezTo>
                    <a:cubicBezTo>
                      <a:pt x="522545" y="2390799"/>
                      <a:pt x="632822" y="2501091"/>
                      <a:pt x="768548" y="2501091"/>
                    </a:cubicBezTo>
                    <a:cubicBezTo>
                      <a:pt x="1304665" y="2501091"/>
                      <a:pt x="1304665" y="2501091"/>
                      <a:pt x="1304665" y="2501091"/>
                    </a:cubicBezTo>
                    <a:cubicBezTo>
                      <a:pt x="1440391" y="2501091"/>
                      <a:pt x="1550668" y="2390799"/>
                      <a:pt x="1550668" y="2255054"/>
                    </a:cubicBezTo>
                    <a:cubicBezTo>
                      <a:pt x="1550668" y="1900422"/>
                      <a:pt x="1550668" y="1900422"/>
                      <a:pt x="1550668" y="1900422"/>
                    </a:cubicBezTo>
                    <a:cubicBezTo>
                      <a:pt x="1857748" y="1715470"/>
                      <a:pt x="2046068" y="1384593"/>
                      <a:pt x="2046068" y="1023174"/>
                    </a:cubicBezTo>
                    <a:cubicBezTo>
                      <a:pt x="2046068" y="459834"/>
                      <a:pt x="1587993" y="0"/>
                      <a:pt x="1023034" y="0"/>
                    </a:cubicBezTo>
                    <a:close/>
                    <a:moveTo>
                      <a:pt x="1403067" y="1751103"/>
                    </a:moveTo>
                    <a:cubicBezTo>
                      <a:pt x="1369135" y="1768071"/>
                      <a:pt x="1348776" y="1803704"/>
                      <a:pt x="1348776" y="1841034"/>
                    </a:cubicBezTo>
                    <a:cubicBezTo>
                      <a:pt x="1348776" y="1922480"/>
                      <a:pt x="1348776" y="1922480"/>
                      <a:pt x="1348776" y="1922480"/>
                    </a:cubicBezTo>
                    <a:cubicBezTo>
                      <a:pt x="724437" y="1922480"/>
                      <a:pt x="724437" y="1922480"/>
                      <a:pt x="724437" y="1922480"/>
                    </a:cubicBezTo>
                    <a:cubicBezTo>
                      <a:pt x="724437" y="1854608"/>
                      <a:pt x="724437" y="1854608"/>
                      <a:pt x="724437" y="1854608"/>
                    </a:cubicBezTo>
                    <a:cubicBezTo>
                      <a:pt x="724437" y="1815582"/>
                      <a:pt x="702382" y="1779949"/>
                      <a:pt x="668450" y="1762981"/>
                    </a:cubicBezTo>
                    <a:cubicBezTo>
                      <a:pt x="385122" y="1627236"/>
                      <a:pt x="201892" y="1337083"/>
                      <a:pt x="201892" y="1023174"/>
                    </a:cubicBezTo>
                    <a:cubicBezTo>
                      <a:pt x="201892" y="570127"/>
                      <a:pt x="570049" y="201920"/>
                      <a:pt x="1023034" y="201920"/>
                    </a:cubicBezTo>
                    <a:cubicBezTo>
                      <a:pt x="1476019" y="201920"/>
                      <a:pt x="1844176" y="570127"/>
                      <a:pt x="1844176" y="1023174"/>
                    </a:cubicBezTo>
                    <a:cubicBezTo>
                      <a:pt x="1844176" y="1330295"/>
                      <a:pt x="1674518" y="1608571"/>
                      <a:pt x="1403067" y="1751103"/>
                    </a:cubicBezTo>
                    <a:close/>
                  </a:path>
                </a:pathLst>
              </a:custGeom>
              <a:solidFill>
                <a:srgbClr val="F49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spcCol="0" anchor="ctr" anchorCtr="0"/>
              <a:lstStyle/>
              <a:p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>
              <a:xfrm>
                <a:off x="1889877" y="2388226"/>
                <a:ext cx="1308509" cy="1308518"/>
              </a:xfrm>
              <a:prstGeom prst="ellipse">
                <a:avLst/>
              </a:prstGeom>
              <a:solidFill>
                <a:srgbClr val="39B9B7"/>
              </a:solidFill>
              <a:ln>
                <a:noFill/>
              </a:ln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>
              <a:xfrm>
                <a:off x="2019461" y="2518786"/>
                <a:ext cx="1048366" cy="1047399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>
              <a:xfrm>
                <a:off x="2131508" y="2630833"/>
                <a:ext cx="824273" cy="824279"/>
              </a:xfrm>
              <a:prstGeom prst="ellipse">
                <a:avLst/>
              </a:prstGeom>
              <a:solidFill>
                <a:srgbClr val="F49C00"/>
              </a:solidFill>
              <a:ln>
                <a:noFill/>
              </a:ln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>
              <a:xfrm>
                <a:off x="2253298" y="2751649"/>
                <a:ext cx="580694" cy="5816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>
              <a:xfrm>
                <a:off x="2361441" y="2859582"/>
                <a:ext cx="363339" cy="365828"/>
              </a:xfrm>
              <a:prstGeom prst="ellipse">
                <a:avLst/>
              </a:prstGeom>
              <a:solidFill>
                <a:srgbClr val="39B9B7"/>
              </a:solidFill>
              <a:ln>
                <a:noFill/>
              </a:ln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>
              <a:xfrm>
                <a:off x="2475443" y="2975744"/>
                <a:ext cx="135430" cy="13543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>
              <a:xfrm>
                <a:off x="2543111" y="2278488"/>
                <a:ext cx="772719" cy="772718"/>
              </a:xfrm>
              <a:custGeom>
                <a:avLst/>
                <a:gdLst>
                  <a:gd name="T0" fmla="*/ 543 w 792"/>
                  <a:gd name="T1" fmla="*/ 282 h 794"/>
                  <a:gd name="T2" fmla="*/ 627 w 792"/>
                  <a:gd name="T3" fmla="*/ 282 h 794"/>
                  <a:gd name="T4" fmla="*/ 792 w 792"/>
                  <a:gd name="T5" fmla="*/ 116 h 794"/>
                  <a:gd name="T6" fmla="*/ 677 w 792"/>
                  <a:gd name="T7" fmla="*/ 116 h 794"/>
                  <a:gd name="T8" fmla="*/ 674 w 792"/>
                  <a:gd name="T9" fmla="*/ 0 h 794"/>
                  <a:gd name="T10" fmla="*/ 507 w 792"/>
                  <a:gd name="T11" fmla="*/ 165 h 794"/>
                  <a:gd name="T12" fmla="*/ 512 w 792"/>
                  <a:gd name="T13" fmla="*/ 252 h 794"/>
                  <a:gd name="T14" fmla="*/ 0 w 792"/>
                  <a:gd name="T15" fmla="*/ 754 h 794"/>
                  <a:gd name="T16" fmla="*/ 0 w 792"/>
                  <a:gd name="T17" fmla="*/ 794 h 794"/>
                  <a:gd name="T18" fmla="*/ 43 w 792"/>
                  <a:gd name="T19" fmla="*/ 794 h 794"/>
                  <a:gd name="T20" fmla="*/ 543 w 792"/>
                  <a:gd name="T21" fmla="*/ 282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2719" h="772718">
                    <a:moveTo>
                      <a:pt x="529781" y="274441"/>
                    </a:moveTo>
                    <a:lnTo>
                      <a:pt x="611736" y="274441"/>
                    </a:lnTo>
                    <a:lnTo>
                      <a:pt x="772719" y="112891"/>
                    </a:lnTo>
                    <a:lnTo>
                      <a:pt x="660519" y="112891"/>
                    </a:lnTo>
                    <a:lnTo>
                      <a:pt x="657592" y="0"/>
                    </a:lnTo>
                    <a:lnTo>
                      <a:pt x="494657" y="160577"/>
                    </a:lnTo>
                    <a:lnTo>
                      <a:pt x="499536" y="245246"/>
                    </a:lnTo>
                    <a:lnTo>
                      <a:pt x="0" y="733790"/>
                    </a:lnTo>
                    <a:lnTo>
                      <a:pt x="0" y="772718"/>
                    </a:lnTo>
                    <a:lnTo>
                      <a:pt x="41953" y="772718"/>
                    </a:lnTo>
                    <a:lnTo>
                      <a:pt x="529781" y="274441"/>
                    </a:lnTo>
                    <a:close/>
                  </a:path>
                </a:pathLst>
              </a:custGeom>
              <a:solidFill>
                <a:srgbClr val="CDC34A"/>
              </a:solidFill>
              <a:ln>
                <a:noFill/>
              </a:ln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>
              <a:xfrm>
                <a:off x="2543644" y="2278127"/>
                <a:ext cx="771660" cy="773614"/>
              </a:xfrm>
              <a:custGeom>
                <a:avLst/>
                <a:gdLst>
                  <a:gd name="T0" fmla="*/ 639653 w 792"/>
                  <a:gd name="T1" fmla="*/ 332196 h 794"/>
                  <a:gd name="T2" fmla="*/ 738605 w 792"/>
                  <a:gd name="T3" fmla="*/ 332196 h 794"/>
                  <a:gd name="T4" fmla="*/ 932975 w 792"/>
                  <a:gd name="T5" fmla="*/ 136648 h 794"/>
                  <a:gd name="T6" fmla="*/ 797505 w 792"/>
                  <a:gd name="T7" fmla="*/ 136648 h 794"/>
                  <a:gd name="T8" fmla="*/ 793971 w 792"/>
                  <a:gd name="T9" fmla="*/ 0 h 794"/>
                  <a:gd name="T10" fmla="*/ 597245 w 792"/>
                  <a:gd name="T11" fmla="*/ 194370 h 794"/>
                  <a:gd name="T12" fmla="*/ 603135 w 792"/>
                  <a:gd name="T13" fmla="*/ 296856 h 794"/>
                  <a:gd name="T14" fmla="*/ 0 w 792"/>
                  <a:gd name="T15" fmla="*/ 888211 h 794"/>
                  <a:gd name="T16" fmla="*/ 0 w 792"/>
                  <a:gd name="T17" fmla="*/ 935331 h 794"/>
                  <a:gd name="T18" fmla="*/ 50654 w 792"/>
                  <a:gd name="T19" fmla="*/ 935331 h 7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1660" h="773614">
                    <a:moveTo>
                      <a:pt x="529055" y="274760"/>
                    </a:moveTo>
                    <a:lnTo>
                      <a:pt x="610898" y="274760"/>
                    </a:lnTo>
                    <a:lnTo>
                      <a:pt x="771660" y="113022"/>
                    </a:lnTo>
                    <a:lnTo>
                      <a:pt x="659613" y="113022"/>
                    </a:lnTo>
                    <a:lnTo>
                      <a:pt x="656690" y="0"/>
                    </a:lnTo>
                    <a:lnTo>
                      <a:pt x="493979" y="160764"/>
                    </a:lnTo>
                    <a:lnTo>
                      <a:pt x="498851" y="245530"/>
                    </a:lnTo>
                    <a:lnTo>
                      <a:pt x="0" y="734641"/>
                    </a:lnTo>
                    <a:lnTo>
                      <a:pt x="0" y="773614"/>
                    </a:lnTo>
                    <a:lnTo>
                      <a:pt x="41896" y="773614"/>
                    </a:ln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1219200">
                  <a:spcBef>
                    <a:spcPts val="0"/>
                  </a:spcBef>
                  <a:spcAft>
                    <a:spcPts val="0"/>
                  </a:spcAft>
                </a:pPr>
                <a:endParaRPr lang="zh-CN" sz="2400" b="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Text Box 7"/>
            <p:cNvSpPr txBox="1">
              <a:spLocks noChangeArrowheads="1"/>
            </p:cNvSpPr>
            <p:nvPr/>
          </p:nvSpPr>
          <p:spPr>
            <a:xfrm>
              <a:off x="5821647" y="1491285"/>
              <a:ext cx="3351781" cy="4308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0945" tIns="30472" rIns="60945" bIns="30472">
              <a:spAutoFit/>
            </a:bodyPr>
            <a:lstStyle/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b="1">
                  <a:solidFill>
                    <a:schemeClr val="bg2">
                      <a:lumMod val="50000"/>
                    </a:schemeClr>
                  </a:solidFill>
                  <a:effectLst/>
                  <a:latin typeface="微软雅黑"/>
                </a:rPr>
                <a:t>CWE</a:t>
              </a:r>
              <a:r>
                <a:rPr lang="zh-CN" sz="2400" b="1">
                  <a:solidFill>
                    <a:schemeClr val="bg2">
                      <a:lumMod val="50000"/>
                    </a:schemeClr>
                  </a:solidFill>
                  <a:effectLst/>
                  <a:latin typeface="微软雅黑"/>
                </a:rPr>
                <a:t>三种视图：</a:t>
              </a:r>
              <a:endParaRPr lang="zh-CN" sz="2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>
            <a:xfrm>
              <a:off x="5859123" y="1960652"/>
              <a:ext cx="5239938" cy="2446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0945" tIns="30472" rIns="60945" bIns="30472">
              <a:spAutoFit/>
            </a:bodyPr>
            <a:lstStyle/>
            <a:p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  <a:hlinkClick r:id="rId4"/>
                </a:rPr>
                <a:t>Software Development</a:t>
              </a:r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</a:rPr>
                <a:t>   </a:t>
              </a:r>
              <a:r>
                <a:rPr lang="zh-CN" sz="1800" kern="100">
                  <a:solidFill>
                    <a:srgbClr val="4F81BD"/>
                  </a:solidFill>
                  <a:effectLst/>
                  <a:latin typeface="Cambria"/>
                  <a:ea typeface="宋体"/>
                </a:rPr>
                <a:t>：</a:t>
              </a:r>
              <a:endParaRPr lang="en-US" sz="1800" kern="100">
                <a:solidFill>
                  <a:srgbClr val="4F81BD"/>
                </a:solidFill>
                <a:effectLst/>
                <a:latin typeface="Cambria"/>
                <a:ea typeface="宋体"/>
              </a:endParaRPr>
            </a:p>
            <a:p>
              <a:r>
                <a:rPr lang="zh-CN" sz="1800" kern="100">
                  <a:effectLst/>
                  <a:latin typeface="宋体"/>
                  <a:ea typeface="宋体"/>
                </a:rPr>
                <a:t>根据开发过程中经常使用或遇到的概念来组织项目</a:t>
              </a:r>
              <a:endParaRPr lang="zh-CN" sz="1800" kern="100">
                <a:effectLst/>
                <a:latin typeface="Cambria"/>
                <a:ea typeface="宋体"/>
              </a:endParaRPr>
            </a:p>
            <a:p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  <a:hlinkClick r:id="rId5"/>
                </a:rPr>
                <a:t>Hardware Design</a:t>
              </a:r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</a:rPr>
                <a:t>   </a:t>
              </a:r>
              <a:r>
                <a:rPr lang="zh-CN" sz="1800" kern="100">
                  <a:solidFill>
                    <a:srgbClr val="4F81BD"/>
                  </a:solidFill>
                  <a:effectLst/>
                  <a:latin typeface="Cambria"/>
                  <a:ea typeface="宋体"/>
                </a:rPr>
                <a:t>：</a:t>
              </a:r>
              <a:endParaRPr lang="en-US" sz="1800" kern="100">
                <a:solidFill>
                  <a:srgbClr val="4F81BD"/>
                </a:solidFill>
                <a:effectLst/>
                <a:latin typeface="Cambria"/>
                <a:ea typeface="宋体"/>
              </a:endParaRPr>
            </a:p>
            <a:p>
              <a:r>
                <a:rPr lang="zh-CN" sz="1800" kern="100">
                  <a:effectLst/>
                  <a:latin typeface="宋体"/>
                  <a:ea typeface="宋体"/>
                </a:rPr>
                <a:t>硬件设计中经常使用或遇到的概念组织弱点</a:t>
              </a:r>
              <a:endParaRPr lang="zh-CN" sz="1800" kern="100">
                <a:effectLst/>
                <a:latin typeface="Cambria"/>
                <a:ea typeface="宋体"/>
              </a:endParaRPr>
            </a:p>
            <a:p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  <a:hlinkClick r:id="rId6"/>
                </a:rPr>
                <a:t>Research Concepts</a:t>
              </a:r>
              <a:r>
                <a:rPr lang="en-US" sz="1800" kern="100">
                  <a:solidFill>
                    <a:srgbClr val="4F81BD"/>
                  </a:solidFill>
                  <a:effectLst/>
                  <a:latin typeface="Cambria"/>
                  <a:ea typeface="宋体"/>
                </a:rPr>
                <a:t> </a:t>
              </a:r>
              <a:r>
                <a:rPr lang="en-US" kern="100">
                  <a:solidFill>
                    <a:srgbClr val="4F81BD"/>
                  </a:solidFill>
                  <a:latin typeface="Cambria"/>
                  <a:ea typeface="宋体"/>
                </a:rPr>
                <a:t> </a:t>
              </a:r>
              <a:r>
                <a:rPr lang="zh-CN" kern="100">
                  <a:solidFill>
                    <a:srgbClr val="4F81BD"/>
                  </a:solidFill>
                  <a:latin typeface="Cambria"/>
                  <a:ea typeface="宋体"/>
                </a:rPr>
                <a:t>： </a:t>
              </a:r>
              <a:endParaRPr lang="en-US" sz="1800" kern="100">
                <a:effectLst/>
                <a:latin typeface="Cambria"/>
                <a:ea typeface="宋体"/>
              </a:endParaRPr>
            </a:p>
            <a:p>
              <a:r>
                <a:rPr lang="zh-CN" sz="1800">
                  <a:effectLst/>
                  <a:latin typeface="Cambria"/>
                </a:rPr>
                <a:t>根据行为的抽象进行组织，期望包含</a:t>
              </a:r>
              <a:r>
                <a:rPr lang="en-US" sz="1800">
                  <a:effectLst/>
                  <a:latin typeface="Cambria"/>
                </a:rPr>
                <a:t>CWE</a:t>
              </a:r>
              <a:r>
                <a:rPr lang="zh-CN" sz="1800">
                  <a:effectLst/>
                  <a:latin typeface="Cambria"/>
                </a:rPr>
                <a:t>每个</a:t>
              </a:r>
              <a:r>
                <a:rPr lang="en-US" sz="1800">
                  <a:effectLst/>
                  <a:latin typeface="Cambria"/>
                </a:rPr>
                <a:t>weakness</a:t>
              </a:r>
            </a:p>
            <a:p>
              <a:endParaRPr lang="en-US" sz="1800" kern="100">
                <a:effectLst/>
                <a:latin typeface="Cambria"/>
                <a:ea typeface="宋体"/>
              </a:endParaRPr>
            </a:p>
            <a:p>
              <a:endParaRPr lang="en-US" sz="11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>
            <a:xfrm>
              <a:off x="5821647" y="3967353"/>
              <a:ext cx="5217021" cy="4308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0945" tIns="30472" rIns="60945" bIns="30472">
              <a:spAutoFit/>
            </a:bodyPr>
            <a:lstStyle/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2400" b="1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CWE</a:t>
              </a:r>
              <a:r>
                <a:rPr lang="zh-CN" sz="2400" b="1">
                  <a:solidFill>
                    <a:schemeClr val="bg2">
                      <a:lumMod val="50000"/>
                    </a:schemeClr>
                  </a:solidFill>
                  <a:effectLst/>
                  <a:latin typeface="Cambria"/>
                </a:rPr>
                <a:t>视图都是一个多层次的树状体系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09159" y="496940"/>
            <a:ext cx="8952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 four</a:t>
            </a:r>
            <a:endParaRPr lang="zh-CN"/>
          </a:p>
        </p:txBody>
      </p:sp>
      <p:sp>
        <p:nvSpPr>
          <p:cNvPr id="29" name="文本框 28"/>
          <p:cNvSpPr txBox="1"/>
          <p:nvPr/>
        </p:nvSpPr>
        <p:spPr>
          <a:xfrm>
            <a:off x="1253104" y="515749"/>
            <a:ext cx="31846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sz="1800">
                <a:solidFill>
                  <a:schemeClr val="bg1">
                    <a:lumMod val="50000"/>
                  </a:schemeClr>
                </a:solidFill>
              </a:rPr>
              <a:t>CWE视图及介绍</a:t>
            </a:r>
          </a:p>
        </p:txBody>
      </p:sp>
      <p:pic>
        <p:nvPicPr>
          <p:cNvPr id="30" name="Picture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34" y="4024116"/>
            <a:ext cx="4813017" cy="242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9409" y="836542"/>
            <a:ext cx="7682008" cy="6588978"/>
            <a:chOff x="1836109" y="1331842"/>
            <a:chExt cx="7682008" cy="6588978"/>
          </a:xfrm>
        </p:grpSpPr>
        <p:sp>
          <p:nvSpPr>
            <p:cNvPr id="3" name="矩形 15"/>
            <p:cNvSpPr/>
            <p:nvPr/>
          </p:nvSpPr>
          <p:spPr>
            <a:xfrm rot="2868794">
              <a:off x="4442158" y="2844861"/>
              <a:ext cx="6588978" cy="3562940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-1" fmla="*/ 0 w 3906895"/>
                <a:gd name="connsiteY0-2" fmla="*/ 10186 h 1737272"/>
                <a:gd name="connsiteX1-3" fmla="*/ 1259426 w 3906895"/>
                <a:gd name="connsiteY1-4" fmla="*/ 0 h 1737272"/>
                <a:gd name="connsiteX2-5" fmla="*/ 3906895 w 3906895"/>
                <a:gd name="connsiteY2-6" fmla="*/ 10186 h 1737272"/>
                <a:gd name="connsiteX3-7" fmla="*/ 3906895 w 3906895"/>
                <a:gd name="connsiteY3-8" fmla="*/ 1737272 h 1737272"/>
                <a:gd name="connsiteX4-9" fmla="*/ 0 w 3906895"/>
                <a:gd name="connsiteY4-10" fmla="*/ 1737272 h 1737272"/>
                <a:gd name="connsiteX5" fmla="*/ 0 w 3906895"/>
                <a:gd name="connsiteY5" fmla="*/ 10186 h 1737272"/>
                <a:gd name="connsiteX0-11" fmla="*/ 0 w 3906895"/>
                <a:gd name="connsiteY0-12" fmla="*/ 10186 h 1744666"/>
                <a:gd name="connsiteX1-13" fmla="*/ 1259426 w 3906895"/>
                <a:gd name="connsiteY1-14" fmla="*/ 0 h 1744666"/>
                <a:gd name="connsiteX2-15" fmla="*/ 3906895 w 3906895"/>
                <a:gd name="connsiteY2-16" fmla="*/ 10186 h 1744666"/>
                <a:gd name="connsiteX3-17" fmla="*/ 3906895 w 3906895"/>
                <a:gd name="connsiteY3-18" fmla="*/ 1737272 h 1744666"/>
                <a:gd name="connsiteX4-19" fmla="*/ 1199853 w 3906895"/>
                <a:gd name="connsiteY4-20" fmla="*/ 1744666 h 1744666"/>
                <a:gd name="connsiteX5-21" fmla="*/ 0 w 3906895"/>
                <a:gd name="connsiteY5-22" fmla="*/ 1737272 h 1744666"/>
                <a:gd name="connsiteX6" fmla="*/ 0 w 3906895"/>
                <a:gd name="connsiteY6" fmla="*/ 10186 h 1744666"/>
                <a:gd name="connsiteX0-23" fmla="*/ 0 w 3906895"/>
                <a:gd name="connsiteY0-24" fmla="*/ 10186 h 1744666"/>
                <a:gd name="connsiteX1-25" fmla="*/ 1259426 w 3906895"/>
                <a:gd name="connsiteY1-26" fmla="*/ 0 h 1744666"/>
                <a:gd name="connsiteX2-27" fmla="*/ 3906895 w 3906895"/>
                <a:gd name="connsiteY2-28" fmla="*/ 10186 h 1744666"/>
                <a:gd name="connsiteX3-29" fmla="*/ 3906895 w 3906895"/>
                <a:gd name="connsiteY3-30" fmla="*/ 1737272 h 1744666"/>
                <a:gd name="connsiteX4-31" fmla="*/ 1199853 w 3906895"/>
                <a:gd name="connsiteY4-32" fmla="*/ 1744666 h 1744666"/>
                <a:gd name="connsiteX5-33" fmla="*/ 0 w 3906895"/>
                <a:gd name="connsiteY5-34" fmla="*/ 10186 h 1744666"/>
                <a:gd name="connsiteX0-35" fmla="*/ 0 w 2707042"/>
                <a:gd name="connsiteY0-36" fmla="*/ 1744666 h 1744666"/>
                <a:gd name="connsiteX1-37" fmla="*/ 59573 w 2707042"/>
                <a:gd name="connsiteY1-38" fmla="*/ 0 h 1744666"/>
                <a:gd name="connsiteX2-39" fmla="*/ 2707042 w 2707042"/>
                <a:gd name="connsiteY2-40" fmla="*/ 10186 h 1744666"/>
                <a:gd name="connsiteX3-41" fmla="*/ 2707042 w 2707042"/>
                <a:gd name="connsiteY3-42" fmla="*/ 1737272 h 1744666"/>
                <a:gd name="connsiteX4-43" fmla="*/ 0 w 2707042"/>
                <a:gd name="connsiteY4-44" fmla="*/ 1744666 h 1744666"/>
                <a:gd name="connsiteX0-45" fmla="*/ 0 w 2707042"/>
                <a:gd name="connsiteY0-46" fmla="*/ 1754723 h 1754723"/>
                <a:gd name="connsiteX1-47" fmla="*/ 59573 w 2707042"/>
                <a:gd name="connsiteY1-48" fmla="*/ 10057 h 1754723"/>
                <a:gd name="connsiteX2-49" fmla="*/ 598592 w 2707042"/>
                <a:gd name="connsiteY2-50" fmla="*/ 0 h 1754723"/>
                <a:gd name="connsiteX3-51" fmla="*/ 2707042 w 2707042"/>
                <a:gd name="connsiteY3-52" fmla="*/ 20243 h 1754723"/>
                <a:gd name="connsiteX4-53" fmla="*/ 2707042 w 2707042"/>
                <a:gd name="connsiteY4-54" fmla="*/ 1747329 h 1754723"/>
                <a:gd name="connsiteX5-55" fmla="*/ 0 w 2707042"/>
                <a:gd name="connsiteY5-56" fmla="*/ 1754723 h 1754723"/>
                <a:gd name="connsiteX0-57" fmla="*/ 0 w 2707042"/>
                <a:gd name="connsiteY0-58" fmla="*/ 1754723 h 1754723"/>
                <a:gd name="connsiteX1-59" fmla="*/ 59573 w 2707042"/>
                <a:gd name="connsiteY1-60" fmla="*/ 10057 h 1754723"/>
                <a:gd name="connsiteX2-61" fmla="*/ 598592 w 2707042"/>
                <a:gd name="connsiteY2-62" fmla="*/ 0 h 1754723"/>
                <a:gd name="connsiteX3-63" fmla="*/ 2707042 w 2707042"/>
                <a:gd name="connsiteY3-64" fmla="*/ 20243 h 1754723"/>
                <a:gd name="connsiteX4-65" fmla="*/ 2707042 w 2707042"/>
                <a:gd name="connsiteY4-66" fmla="*/ 1747329 h 1754723"/>
                <a:gd name="connsiteX5-67" fmla="*/ 1078863 w 2707042"/>
                <a:gd name="connsiteY5-68" fmla="*/ 1750156 h 1754723"/>
                <a:gd name="connsiteX6-69" fmla="*/ 0 w 2707042"/>
                <a:gd name="connsiteY6-70" fmla="*/ 1754723 h 1754723"/>
                <a:gd name="connsiteX0-71" fmla="*/ 0 w 2877122"/>
                <a:gd name="connsiteY0-72" fmla="*/ 1456230 h 1750156"/>
                <a:gd name="connsiteX1-73" fmla="*/ 229653 w 2877122"/>
                <a:gd name="connsiteY1-74" fmla="*/ 10057 h 1750156"/>
                <a:gd name="connsiteX2-75" fmla="*/ 768672 w 2877122"/>
                <a:gd name="connsiteY2-76" fmla="*/ 0 h 1750156"/>
                <a:gd name="connsiteX3-77" fmla="*/ 2877122 w 2877122"/>
                <a:gd name="connsiteY3-78" fmla="*/ 20243 h 1750156"/>
                <a:gd name="connsiteX4-79" fmla="*/ 2877122 w 2877122"/>
                <a:gd name="connsiteY4-80" fmla="*/ 1747329 h 1750156"/>
                <a:gd name="connsiteX5-81" fmla="*/ 1248943 w 2877122"/>
                <a:gd name="connsiteY5-82" fmla="*/ 1750156 h 1750156"/>
                <a:gd name="connsiteX6-83" fmla="*/ 0 w 2877122"/>
                <a:gd name="connsiteY6-84" fmla="*/ 1456230 h 1750156"/>
                <a:gd name="connsiteX0-85" fmla="*/ 0 w 2877122"/>
                <a:gd name="connsiteY0-86" fmla="*/ 1456230 h 1750156"/>
                <a:gd name="connsiteX1-87" fmla="*/ 152724 w 2877122"/>
                <a:gd name="connsiteY1-88" fmla="*/ 816855 h 1750156"/>
                <a:gd name="connsiteX2-89" fmla="*/ 768672 w 2877122"/>
                <a:gd name="connsiteY2-90" fmla="*/ 0 h 1750156"/>
                <a:gd name="connsiteX3-91" fmla="*/ 2877122 w 2877122"/>
                <a:gd name="connsiteY3-92" fmla="*/ 20243 h 1750156"/>
                <a:gd name="connsiteX4-93" fmla="*/ 2877122 w 2877122"/>
                <a:gd name="connsiteY4-94" fmla="*/ 1747329 h 1750156"/>
                <a:gd name="connsiteX5-95" fmla="*/ 1248943 w 2877122"/>
                <a:gd name="connsiteY5-96" fmla="*/ 1750156 h 1750156"/>
                <a:gd name="connsiteX6-97" fmla="*/ 0 w 2877122"/>
                <a:gd name="connsiteY6-98" fmla="*/ 1456230 h 17501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69" y="connsiteY6-70"/>
                </a:cxn>
              </a:cxnLst>
              <a:rect l="l" t="t" r="r" b="b"/>
              <a:pathLst>
                <a:path w="6588978" h="3562940">
                  <a:moveTo>
                    <a:pt x="0" y="2964570"/>
                  </a:moveTo>
                  <a:lnTo>
                    <a:pt x="349758" y="1662941"/>
                  </a:lnTo>
                  <a:lnTo>
                    <a:pt x="1760357" y="0"/>
                  </a:lnTo>
                  <a:lnTo>
                    <a:pt x="6588978" y="41210"/>
                  </a:lnTo>
                  <a:lnTo>
                    <a:pt x="6588978" y="3557185"/>
                  </a:lnTo>
                  <a:lnTo>
                    <a:pt x="2860239" y="3562940"/>
                  </a:lnTo>
                  <a:lnTo>
                    <a:pt x="0" y="29645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anchor="ctr"/>
            <a:lstStyle/>
            <a:p>
              <a:pPr marL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effectLst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836109" y="2316528"/>
              <a:ext cx="6188720" cy="4357678"/>
              <a:chOff x="899592" y="1395791"/>
              <a:chExt cx="5300851" cy="3732500"/>
            </a:xfrm>
          </p:grpSpPr>
          <p:grpSp>
            <p:nvGrpSpPr>
              <p:cNvPr id="5" name="组合 4"/>
              <p:cNvGrpSpPr/>
              <p:nvPr/>
            </p:nvGrpSpPr>
            <p:grpSpPr>
              <a:xfrm flipV="1">
                <a:off x="2943557" y="1395791"/>
                <a:ext cx="3256886" cy="2762240"/>
                <a:chOff x="2501702" y="1313926"/>
                <a:chExt cx="3727202" cy="3161127"/>
              </a:xfrm>
              <a:solidFill>
                <a:srgbClr val="404040"/>
              </a:solidFill>
            </p:grpSpPr>
            <p:sp>
              <p:nvSpPr>
                <p:cNvPr id="16" name="等腰三角形 6"/>
                <p:cNvSpPr/>
                <p:nvPr/>
              </p:nvSpPr>
              <p:spPr>
                <a:xfrm>
                  <a:off x="3470077" y="1313926"/>
                  <a:ext cx="1796802" cy="1469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802" h="1469072">
                      <a:moveTo>
                        <a:pt x="898401" y="0"/>
                      </a:moveTo>
                      <a:lnTo>
                        <a:pt x="1796802" y="1469072"/>
                      </a:lnTo>
                      <a:lnTo>
                        <a:pt x="1015417" y="1469072"/>
                      </a:lnTo>
                      <a:lnTo>
                        <a:pt x="1015417" y="1372637"/>
                      </a:lnTo>
                      <a:lnTo>
                        <a:pt x="1154781" y="1372637"/>
                      </a:lnTo>
                      <a:lnTo>
                        <a:pt x="876052" y="1125318"/>
                      </a:lnTo>
                      <a:lnTo>
                        <a:pt x="597323" y="1372637"/>
                      </a:lnTo>
                      <a:lnTo>
                        <a:pt x="736688" y="1372637"/>
                      </a:lnTo>
                      <a:lnTo>
                        <a:pt x="736688" y="1469072"/>
                      </a:lnTo>
                      <a:lnTo>
                        <a:pt x="0" y="1469072"/>
                      </a:ln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等腰三角形 7"/>
                <p:cNvSpPr/>
                <p:nvPr/>
              </p:nvSpPr>
              <p:spPr>
                <a:xfrm>
                  <a:off x="4463852" y="2974450"/>
                  <a:ext cx="1765052" cy="1500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52" h="1500603">
                      <a:moveTo>
                        <a:pt x="882526" y="0"/>
                      </a:moveTo>
                      <a:lnTo>
                        <a:pt x="1765052" y="1500603"/>
                      </a:lnTo>
                      <a:lnTo>
                        <a:pt x="0" y="1500603"/>
                      </a:lnTo>
                      <a:lnTo>
                        <a:pt x="375894" y="861452"/>
                      </a:lnTo>
                      <a:lnTo>
                        <a:pt x="464514" y="915388"/>
                      </a:lnTo>
                      <a:lnTo>
                        <a:pt x="392059" y="1034436"/>
                      </a:lnTo>
                      <a:lnTo>
                        <a:pt x="748236" y="924919"/>
                      </a:lnTo>
                      <a:lnTo>
                        <a:pt x="681880" y="558240"/>
                      </a:lnTo>
                      <a:lnTo>
                        <a:pt x="609424" y="677289"/>
                      </a:lnTo>
                      <a:lnTo>
                        <a:pt x="517210" y="621166"/>
                      </a:lnTo>
                      <a:close/>
                    </a:path>
                  </a:pathLst>
                </a:custGeom>
                <a:solidFill>
                  <a:srgbClr val="F49C0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3458832" y="2871676"/>
                  <a:ext cx="1822450" cy="1551623"/>
                </a:xfrm>
                <a:prstGeom prst="triangle">
                  <a:avLst/>
                </a:prstGeom>
                <a:solidFill>
                  <a:srgbClr val="39B9B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等腰三角形 11"/>
                <p:cNvSpPr/>
                <p:nvPr/>
              </p:nvSpPr>
              <p:spPr>
                <a:xfrm>
                  <a:off x="2501702" y="2974450"/>
                  <a:ext cx="1765052" cy="1500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52" h="1500603">
                      <a:moveTo>
                        <a:pt x="882526" y="0"/>
                      </a:moveTo>
                      <a:lnTo>
                        <a:pt x="1236032" y="601083"/>
                      </a:lnTo>
                      <a:lnTo>
                        <a:pt x="1121186" y="667974"/>
                      </a:lnTo>
                      <a:lnTo>
                        <a:pt x="1051045" y="547547"/>
                      </a:lnTo>
                      <a:lnTo>
                        <a:pt x="977616" y="912876"/>
                      </a:lnTo>
                      <a:lnTo>
                        <a:pt x="1331611" y="1029255"/>
                      </a:lnTo>
                      <a:lnTo>
                        <a:pt x="1261469" y="908828"/>
                      </a:lnTo>
                      <a:lnTo>
                        <a:pt x="1377332" y="841344"/>
                      </a:lnTo>
                      <a:lnTo>
                        <a:pt x="1765052" y="1500603"/>
                      </a:lnTo>
                      <a:lnTo>
                        <a:pt x="0" y="1500603"/>
                      </a:lnTo>
                      <a:close/>
                    </a:path>
                  </a:pathLst>
                </a:custGeom>
                <a:solidFill>
                  <a:srgbClr val="39B9B7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lang="zh-CN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6" name="TextBox 14"/>
              <p:cNvSpPr txBox="1"/>
              <p:nvPr/>
            </p:nvSpPr>
            <p:spPr>
              <a:xfrm>
                <a:off x="899592" y="2117612"/>
                <a:ext cx="2304256" cy="553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</a:rPr>
                  <a:t>请在此处添加详细描述文本，尽量与标题文本语言风格相符合，语言描述尽量简洁生动。</a:t>
                </a:r>
                <a:endParaRPr lang="en-US" sz="12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31640" y="1779058"/>
                <a:ext cx="1440160" cy="289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sz="1600">
                    <a:solidFill>
                      <a:schemeClr val="bg1">
                        <a:lumMod val="50000"/>
                      </a:schemeClr>
                    </a:solidFill>
                  </a:rPr>
                  <a:t>这里添加标题</a:t>
                </a:r>
              </a:p>
            </p:txBody>
          </p:sp>
          <p:sp>
            <p:nvSpPr>
              <p:cNvPr id="8" name="TextBox 18"/>
              <p:cNvSpPr txBox="1"/>
              <p:nvPr/>
            </p:nvSpPr>
            <p:spPr>
              <a:xfrm>
                <a:off x="5435956" y="1453020"/>
                <a:ext cx="158228" cy="5008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endParaRPr 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24"/>
              <p:cNvSpPr txBox="1"/>
              <p:nvPr/>
            </p:nvSpPr>
            <p:spPr>
              <a:xfrm>
                <a:off x="4379669" y="3267306"/>
                <a:ext cx="158228" cy="5008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endParaRPr 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 18">
                <a:hlinkClick r:id="rId4"/>
              </p:cNvPr>
              <p:cNvSpPr>
                <a:spLocks noEditPoints="1"/>
              </p:cNvSpPr>
              <p:nvPr/>
            </p:nvSpPr>
            <p:spPr>
              <a:xfrm>
                <a:off x="4269515" y="2012509"/>
                <a:ext cx="597156" cy="607418"/>
              </a:xfrm>
              <a:custGeom>
                <a:avLst/>
                <a:gdLst>
                  <a:gd name="T0" fmla="*/ 60 w 120"/>
                  <a:gd name="T1" fmla="*/ 62 h 122"/>
                  <a:gd name="T2" fmla="*/ 91 w 120"/>
                  <a:gd name="T3" fmla="*/ 31 h 122"/>
                  <a:gd name="T4" fmla="*/ 60 w 120"/>
                  <a:gd name="T5" fmla="*/ 0 h 122"/>
                  <a:gd name="T6" fmla="*/ 29 w 120"/>
                  <a:gd name="T7" fmla="*/ 31 h 122"/>
                  <a:gd name="T8" fmla="*/ 60 w 120"/>
                  <a:gd name="T9" fmla="*/ 62 h 122"/>
                  <a:gd name="T10" fmla="*/ 75 w 120"/>
                  <a:gd name="T11" fmla="*/ 64 h 122"/>
                  <a:gd name="T12" fmla="*/ 60 w 120"/>
                  <a:gd name="T13" fmla="*/ 83 h 122"/>
                  <a:gd name="T14" fmla="*/ 44 w 120"/>
                  <a:gd name="T15" fmla="*/ 64 h 122"/>
                  <a:gd name="T16" fmla="*/ 0 w 120"/>
                  <a:gd name="T17" fmla="*/ 122 h 122"/>
                  <a:gd name="T18" fmla="*/ 59 w 120"/>
                  <a:gd name="T19" fmla="*/ 122 h 122"/>
                  <a:gd name="T20" fmla="*/ 60 w 120"/>
                  <a:gd name="T21" fmla="*/ 122 h 122"/>
                  <a:gd name="T22" fmla="*/ 120 w 120"/>
                  <a:gd name="T23" fmla="*/ 122 h 122"/>
                  <a:gd name="T24" fmla="*/ 75 w 120"/>
                  <a:gd name="T25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7156" h="607418">
                    <a:moveTo>
                      <a:pt x="298578" y="308688"/>
                    </a:moveTo>
                    <a:cubicBezTo>
                      <a:pt x="383175" y="308688"/>
                      <a:pt x="452843" y="238984"/>
                      <a:pt x="452843" y="154344"/>
                    </a:cubicBezTo>
                    <a:cubicBezTo>
                      <a:pt x="452843" y="64725"/>
                      <a:pt x="383175" y="0"/>
                      <a:pt x="298578" y="0"/>
                    </a:cubicBezTo>
                    <a:cubicBezTo>
                      <a:pt x="213981" y="0"/>
                      <a:pt x="144313" y="64725"/>
                      <a:pt x="144313" y="154344"/>
                    </a:cubicBezTo>
                    <a:cubicBezTo>
                      <a:pt x="144313" y="238984"/>
                      <a:pt x="213981" y="308688"/>
                      <a:pt x="298578" y="308688"/>
                    </a:cubicBezTo>
                    <a:moveTo>
                      <a:pt x="373223" y="318646"/>
                    </a:moveTo>
                    <a:cubicBezTo>
                      <a:pt x="298578" y="413243"/>
                      <a:pt x="298578" y="413243"/>
                      <a:pt x="298578" y="413243"/>
                    </a:cubicBezTo>
                    <a:cubicBezTo>
                      <a:pt x="218957" y="318646"/>
                      <a:pt x="218957" y="318646"/>
                      <a:pt x="218957" y="318646"/>
                    </a:cubicBezTo>
                    <a:cubicBezTo>
                      <a:pt x="218957" y="318646"/>
                      <a:pt x="49763" y="313667"/>
                      <a:pt x="0" y="607418"/>
                    </a:cubicBezTo>
                    <a:cubicBezTo>
                      <a:pt x="293602" y="607418"/>
                      <a:pt x="293602" y="607418"/>
                      <a:pt x="293602" y="607418"/>
                    </a:cubicBezTo>
                    <a:cubicBezTo>
                      <a:pt x="298578" y="607418"/>
                      <a:pt x="298578" y="607418"/>
                      <a:pt x="298578" y="607418"/>
                    </a:cubicBezTo>
                    <a:cubicBezTo>
                      <a:pt x="597156" y="607418"/>
                      <a:pt x="597156" y="607418"/>
                      <a:pt x="597156" y="607418"/>
                    </a:cubicBezTo>
                    <a:cubicBezTo>
                      <a:pt x="547393" y="313667"/>
                      <a:pt x="373223" y="318646"/>
                      <a:pt x="373223" y="31864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/>
              <a:lstStyle/>
              <a:p>
                <a:pPr defTabSz="685800"/>
                <a:endParaRPr lang="zh-CN" sz="1015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26"/>
              <p:cNvSpPr txBox="1"/>
              <p:nvPr/>
            </p:nvSpPr>
            <p:spPr>
              <a:xfrm>
                <a:off x="903861" y="3709876"/>
                <a:ext cx="1867939" cy="448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sz="140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"/>
                  </a:rPr>
                  <a:t>描述（</a:t>
                </a:r>
                <a:r>
                  <a:rPr lang="en-US" sz="140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"/>
                  </a:rPr>
                  <a:t>Description</a:t>
                </a:r>
                <a:r>
                  <a:rPr lang="zh-CN" sz="1400">
                    <a:solidFill>
                      <a:schemeClr val="bg2">
                        <a:lumMod val="50000"/>
                      </a:schemeClr>
                    </a:solidFill>
                    <a:effectLst/>
                    <a:latin typeface="Cambria"/>
                  </a:rPr>
                  <a:t>）：对缺陷的初步说明。</a:t>
                </a:r>
              </a:p>
            </p:txBody>
          </p:sp>
          <p:sp>
            <p:nvSpPr>
              <p:cNvPr id="15" name="TextBox 26"/>
              <p:cNvSpPr txBox="1"/>
              <p:nvPr/>
            </p:nvSpPr>
            <p:spPr>
              <a:xfrm>
                <a:off x="1794917" y="4311066"/>
                <a:ext cx="1722750" cy="817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sz="1400" kern="100">
                    <a:solidFill>
                      <a:schemeClr val="bg2">
                        <a:lumMod val="50000"/>
                      </a:schemeClr>
                    </a:solidFill>
                    <a:effectLst/>
                    <a:latin typeface="微软雅黑"/>
                  </a:rPr>
                  <a:t>扩展描述（</a:t>
                </a:r>
                <a:r>
                  <a:rPr lang="en-US" sz="1400" kern="100">
                    <a:solidFill>
                      <a:schemeClr val="bg2">
                        <a:lumMod val="50000"/>
                      </a:schemeClr>
                    </a:solidFill>
                    <a:effectLst/>
                    <a:latin typeface="微软雅黑"/>
                  </a:rPr>
                  <a:t>ExtendedDescription</a:t>
                </a:r>
                <a:r>
                  <a:rPr lang="zh-CN" sz="1400" kern="100">
                    <a:solidFill>
                      <a:schemeClr val="bg2">
                        <a:lumMod val="50000"/>
                      </a:schemeClr>
                    </a:solidFill>
                    <a:effectLst/>
                    <a:latin typeface="微软雅黑"/>
                  </a:rPr>
                  <a:t>）：对缺陷的进一步解释</a:t>
                </a:r>
              </a:p>
            </p:txBody>
          </p:sp>
        </p:grpSp>
      </p:grpSp>
      <p:sp>
        <p:nvSpPr>
          <p:cNvPr id="21" name="文本框 20"/>
          <p:cNvSpPr txBox="1"/>
          <p:nvPr/>
        </p:nvSpPr>
        <p:spPr>
          <a:xfrm>
            <a:off x="209159" y="496940"/>
            <a:ext cx="8952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 four</a:t>
            </a:r>
            <a:endParaRPr lang="zh-CN"/>
          </a:p>
        </p:txBody>
      </p:sp>
      <p:sp>
        <p:nvSpPr>
          <p:cNvPr id="22" name="文本框 21"/>
          <p:cNvSpPr txBox="1"/>
          <p:nvPr/>
        </p:nvSpPr>
        <p:spPr>
          <a:xfrm>
            <a:off x="1253104" y="515749"/>
            <a:ext cx="31846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sz="1800">
                <a:solidFill>
                  <a:schemeClr val="bg1">
                    <a:lumMod val="50000"/>
                  </a:schemeClr>
                </a:solidFill>
              </a:rPr>
              <a:t>CWE视图及介绍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3" y="1385026"/>
            <a:ext cx="3699975" cy="27460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10459" y="5224799"/>
            <a:ext cx="3532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引入模式（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Modes Of Introduction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）：介绍该缺陷被引入到产品的方式和阶段，以表格形式呈现，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Phase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（阶段）一栏给出在软件生命周期内可能引入该缺陷的阶段；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Note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（备注）一栏描述在该阶段与引入该缺陷相关的典型场景。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42682" y="3460855"/>
            <a:ext cx="369941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常见后果（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Common Consequences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）：描述该缺陷可能造成的各种后果，以表格形式呈现，共三栏。第一栏范围（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Scope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）表示受到影响的应用程序安全范围；第二栏影响（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Impact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）描述该缺陷遭到成功利用会造成的负面技术影响；第三栏可能性（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Likelihood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effectLst/>
                <a:latin typeface="Cambria"/>
              </a:rPr>
              <a:t>）显示出现特定后果的可能性。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245346" y="2979860"/>
            <a:ext cx="4172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利用的可能性（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LikelihoodOf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 Exploit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400" kern="100">
              <a:solidFill>
                <a:schemeClr val="bg2">
                  <a:lumMod val="50000"/>
                </a:schemeClr>
              </a:solidFill>
              <a:effectLst/>
              <a:latin typeface="微软雅黑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zh-CN" sz="1800" b="1" kern="100">
              <a:effectLst/>
              <a:latin typeface="Cambria"/>
              <a:ea typeface="宋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63941" y="2560798"/>
            <a:ext cx="4480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展示性缺陷示例（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Demonstrative Examples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400" kern="100">
              <a:solidFill>
                <a:schemeClr val="bg2">
                  <a:lumMod val="50000"/>
                </a:schemeClr>
              </a:solidFill>
              <a:effectLst/>
              <a:latin typeface="微软雅黑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zh-CN" sz="1800" kern="100">
              <a:effectLst/>
              <a:latin typeface="Cambria"/>
              <a:ea typeface="宋体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50588" y="2011338"/>
            <a:ext cx="3535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观察到的缺陷示例（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ObservedExamples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400" kern="100">
              <a:solidFill>
                <a:schemeClr val="bg2">
                  <a:lumMod val="50000"/>
                </a:schemeClr>
              </a:solidFill>
              <a:effectLst/>
              <a:latin typeface="微软雅黑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zh-CN" sz="1800" kern="100">
              <a:effectLst/>
              <a:latin typeface="Cambria"/>
              <a:ea typeface="宋体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66202" y="1444333"/>
            <a:ext cx="4403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成员关系（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Memberships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400" kern="100">
              <a:solidFill>
                <a:schemeClr val="bg2">
                  <a:lumMod val="50000"/>
                </a:schemeClr>
              </a:solidFill>
              <a:effectLst/>
              <a:latin typeface="微软雅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65594" y="972749"/>
            <a:ext cx="369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分类映射（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Taxonomy Mappings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800" kern="100">
              <a:effectLst/>
              <a:latin typeface="Cambria"/>
              <a:ea typeface="宋体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54837" y="577019"/>
            <a:ext cx="2911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内容历史（</a:t>
            </a:r>
            <a:r>
              <a:rPr lang="en-US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Content History</a:t>
            </a:r>
            <a:r>
              <a:rPr lang="zh-CN" sz="1400" kern="100">
                <a:solidFill>
                  <a:schemeClr val="bg2">
                    <a:lumMod val="50000"/>
                  </a:schemeClr>
                </a:solidFill>
                <a:effectLst/>
                <a:latin typeface="微软雅黑"/>
              </a:rPr>
              <a:t>）</a:t>
            </a:r>
            <a:endParaRPr lang="en-US" sz="1400" kern="100">
              <a:solidFill>
                <a:schemeClr val="bg2">
                  <a:lumMod val="50000"/>
                </a:schemeClr>
              </a:solidFill>
              <a:effectLst/>
              <a:latin typeface="微软雅黑"/>
            </a:endParaRP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endParaRPr lang="zh-CN" sz="1800" kern="100">
              <a:effectLst/>
              <a:latin typeface="Cambria"/>
              <a:ea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 rot="1266375">
            <a:off x="5974470" y="-262319"/>
            <a:ext cx="6885271" cy="3829139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85271" h="3829139">
                <a:moveTo>
                  <a:pt x="3365746" y="3829139"/>
                </a:moveTo>
                <a:lnTo>
                  <a:pt x="0" y="2266646"/>
                </a:lnTo>
                <a:lnTo>
                  <a:pt x="5934603" y="0"/>
                </a:lnTo>
                <a:lnTo>
                  <a:pt x="6885271" y="2593840"/>
                </a:lnTo>
                <a:lnTo>
                  <a:pt x="3365746" y="3829139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36" y="726813"/>
            <a:ext cx="5421938" cy="5424301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723" y="1886666"/>
            <a:ext cx="1128375" cy="1128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047" y="345417"/>
            <a:ext cx="315563" cy="306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0322" y="4194361"/>
            <a:ext cx="1799654" cy="1800438"/>
          </a:xfrm>
          <a:prstGeom prst="rect">
            <a:avLst/>
          </a:prstGeom>
        </p:spPr>
      </p:pic>
      <p:sp>
        <p:nvSpPr>
          <p:cNvPr id="7" name="矩形 3"/>
          <p:cNvSpPr/>
          <p:nvPr/>
        </p:nvSpPr>
        <p:spPr>
          <a:xfrm rot="1266375">
            <a:off x="7291271" y="3122668"/>
            <a:ext cx="6698812" cy="4497683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98812" h="4497683">
                <a:moveTo>
                  <a:pt x="864563" y="4497683"/>
                </a:moveTo>
                <a:lnTo>
                  <a:pt x="0" y="2255628"/>
                </a:lnTo>
                <a:lnTo>
                  <a:pt x="5870791" y="0"/>
                </a:lnTo>
                <a:lnTo>
                  <a:pt x="6698812" y="2205558"/>
                </a:lnTo>
                <a:lnTo>
                  <a:pt x="864563" y="4497683"/>
                </a:lnTo>
                <a:close/>
              </a:path>
            </a:pathLst>
          </a:custGeom>
          <a:gradFill flip="none" rotWithShape="1">
            <a:gsLst>
              <a:gs pos="50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79230" y="4165148"/>
            <a:ext cx="2101343" cy="2103794"/>
            <a:chOff x="4294187" y="877888"/>
            <a:chExt cx="1360488" cy="1362075"/>
          </a:xfrm>
        </p:grpSpPr>
        <p:sp>
          <p:nvSpPr>
            <p:cNvPr id="9" name="Freeform 5"/>
            <p:cNvSpPr/>
            <p:nvPr/>
          </p:nvSpPr>
          <p:spPr>
            <a:xfrm>
              <a:off x="4294187" y="877888"/>
              <a:ext cx="1360488" cy="1362075"/>
            </a:xfrm>
            <a:custGeom>
              <a:avLst/>
              <a:gdLst>
                <a:gd name="T0" fmla="*/ 429 w 857"/>
                <a:gd name="T1" fmla="*/ 0 h 858"/>
                <a:gd name="T2" fmla="*/ 857 w 857"/>
                <a:gd name="T3" fmla="*/ 429 h 858"/>
                <a:gd name="T4" fmla="*/ 429 w 857"/>
                <a:gd name="T5" fmla="*/ 858 h 858"/>
                <a:gd name="T6" fmla="*/ 0 w 857"/>
                <a:gd name="T7" fmla="*/ 429 h 858"/>
                <a:gd name="T8" fmla="*/ 429 w 857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488" h="1362075">
                  <a:moveTo>
                    <a:pt x="681038" y="0"/>
                  </a:moveTo>
                  <a:lnTo>
                    <a:pt x="1360488" y="681038"/>
                  </a:lnTo>
                  <a:lnTo>
                    <a:pt x="681038" y="1362075"/>
                  </a:lnTo>
                  <a:lnTo>
                    <a:pt x="0" y="681038"/>
                  </a:lnTo>
                  <a:lnTo>
                    <a:pt x="681038" y="0"/>
                  </a:lnTo>
                  <a:close/>
                </a:path>
              </a:pathLst>
            </a:custGeom>
            <a:solidFill>
              <a:srgbClr val="00A3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10" name="Freeform 6"/>
            <p:cNvSpPr/>
            <p:nvPr/>
          </p:nvSpPr>
          <p:spPr>
            <a:xfrm>
              <a:off x="4972050" y="877888"/>
              <a:ext cx="682625" cy="1362075"/>
            </a:xfrm>
            <a:custGeom>
              <a:avLst/>
              <a:gdLst>
                <a:gd name="T0" fmla="*/ 0 w 430"/>
                <a:gd name="T1" fmla="*/ 857 h 858"/>
                <a:gd name="T2" fmla="*/ 2 w 430"/>
                <a:gd name="T3" fmla="*/ 858 h 858"/>
                <a:gd name="T4" fmla="*/ 430 w 430"/>
                <a:gd name="T5" fmla="*/ 429 h 858"/>
                <a:gd name="T6" fmla="*/ 2 w 430"/>
                <a:gd name="T7" fmla="*/ 0 h 858"/>
                <a:gd name="T8" fmla="*/ 0 w 430"/>
                <a:gd name="T9" fmla="*/ 1 h 858"/>
                <a:gd name="T10" fmla="*/ 0 w 430"/>
                <a:gd name="T11" fmla="*/ 857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2625" h="1362075">
                  <a:moveTo>
                    <a:pt x="0" y="1360488"/>
                  </a:moveTo>
                  <a:lnTo>
                    <a:pt x="3175" y="1362075"/>
                  </a:lnTo>
                  <a:lnTo>
                    <a:pt x="682625" y="681038"/>
                  </a:lnTo>
                  <a:lnTo>
                    <a:pt x="3175" y="0"/>
                  </a:lnTo>
                  <a:lnTo>
                    <a:pt x="0" y="1588"/>
                  </a:lnTo>
                  <a:lnTo>
                    <a:pt x="0" y="1360488"/>
                  </a:lnTo>
                  <a:close/>
                </a:path>
              </a:pathLst>
            </a:custGeom>
            <a:solidFill>
              <a:srgbClr val="39B9B7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  <p:sp>
        <p:nvSpPr>
          <p:cNvPr id="11" name="矩形 3"/>
          <p:cNvSpPr/>
          <p:nvPr/>
        </p:nvSpPr>
        <p:spPr>
          <a:xfrm rot="1266375">
            <a:off x="1277979" y="-336821"/>
            <a:ext cx="6192013" cy="3071348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  <a:gd name="connsiteX0-141" fmla="*/ 1078915 w 22060475"/>
              <a:gd name="connsiteY0-142" fmla="*/ 9170985 h 9170984"/>
              <a:gd name="connsiteX1-143" fmla="*/ 0 w 22060475"/>
              <a:gd name="connsiteY1-144" fmla="*/ 6735259 h 9170984"/>
              <a:gd name="connsiteX2-145" fmla="*/ 19333643 w 22060475"/>
              <a:gd name="connsiteY2-146" fmla="*/ -1 h 9170984"/>
              <a:gd name="connsiteX3-147" fmla="*/ 22060475 w 22060475"/>
              <a:gd name="connsiteY3-148" fmla="*/ 6585751 h 9170984"/>
              <a:gd name="connsiteX4-149" fmla="*/ 1078915 w 22060475"/>
              <a:gd name="connsiteY4-150" fmla="*/ 9170985 h 9170984"/>
              <a:gd name="connsiteX0-151" fmla="*/ 1078915 w 20391489"/>
              <a:gd name="connsiteY0-152" fmla="*/ 9170985 h 9170984"/>
              <a:gd name="connsiteX1-153" fmla="*/ 0 w 20391489"/>
              <a:gd name="connsiteY1-154" fmla="*/ 6735259 h 9170984"/>
              <a:gd name="connsiteX2-155" fmla="*/ 19333643 w 20391489"/>
              <a:gd name="connsiteY2-156" fmla="*/ -1 h 9170984"/>
              <a:gd name="connsiteX3-157" fmla="*/ 20391487 w 20391489"/>
              <a:gd name="connsiteY3-158" fmla="*/ 2454601 h 9170984"/>
              <a:gd name="connsiteX4-159" fmla="*/ 1078915 w 20391489"/>
              <a:gd name="connsiteY4-160" fmla="*/ 9170985 h 9170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92013" h="3071348">
                <a:moveTo>
                  <a:pt x="327620" y="3071348"/>
                </a:moveTo>
                <a:lnTo>
                  <a:pt x="0" y="2255628"/>
                </a:lnTo>
                <a:lnTo>
                  <a:pt x="5870791" y="0"/>
                </a:lnTo>
                <a:lnTo>
                  <a:pt x="6192012" y="822042"/>
                </a:lnTo>
                <a:lnTo>
                  <a:pt x="327620" y="3071348"/>
                </a:ln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35" y="747635"/>
            <a:ext cx="908438" cy="908833"/>
          </a:xfrm>
          <a:prstGeom prst="rect">
            <a:avLst/>
          </a:prstGeom>
        </p:spPr>
      </p:pic>
      <p:sp>
        <p:nvSpPr>
          <p:cNvPr id="15" name="矩形 3"/>
          <p:cNvSpPr/>
          <p:nvPr/>
        </p:nvSpPr>
        <p:spPr>
          <a:xfrm rot="1266375">
            <a:off x="2947875" y="975471"/>
            <a:ext cx="6358072" cy="3404637"/>
          </a:xfrm>
          <a:custGeom>
            <a:avLst/>
            <a:gdLst>
              <a:gd name="connsiteX0" fmla="*/ 0 w 5930900"/>
              <a:gd name="connsiteY0" fmla="*/ 0 h 2316335"/>
              <a:gd name="connsiteX1" fmla="*/ 5930900 w 5930900"/>
              <a:gd name="connsiteY1" fmla="*/ 0 h 2316335"/>
              <a:gd name="connsiteX2" fmla="*/ 5930900 w 5930900"/>
              <a:gd name="connsiteY2" fmla="*/ 2316335 h 2316335"/>
              <a:gd name="connsiteX3" fmla="*/ 0 w 5930900"/>
              <a:gd name="connsiteY3" fmla="*/ 2316335 h 2316335"/>
              <a:gd name="connsiteX4" fmla="*/ 0 w 5930900"/>
              <a:gd name="connsiteY4" fmla="*/ 0 h 2316335"/>
              <a:gd name="connsiteX0-1" fmla="*/ 0 w 5930900"/>
              <a:gd name="connsiteY0-2" fmla="*/ 0 h 2316335"/>
              <a:gd name="connsiteX1-3" fmla="*/ 399455 w 5930900"/>
              <a:gd name="connsiteY1-4" fmla="*/ 3465 h 2316335"/>
              <a:gd name="connsiteX2-5" fmla="*/ 5930900 w 5930900"/>
              <a:gd name="connsiteY2-6" fmla="*/ 0 h 2316335"/>
              <a:gd name="connsiteX3-7" fmla="*/ 5930900 w 5930900"/>
              <a:gd name="connsiteY3-8" fmla="*/ 2316335 h 2316335"/>
              <a:gd name="connsiteX4-9" fmla="*/ 0 w 5930900"/>
              <a:gd name="connsiteY4-10" fmla="*/ 2316335 h 2316335"/>
              <a:gd name="connsiteX5" fmla="*/ 0 w 5930900"/>
              <a:gd name="connsiteY5" fmla="*/ 0 h 2316335"/>
              <a:gd name="connsiteX0-11" fmla="*/ 0 w 5930900"/>
              <a:gd name="connsiteY0-12" fmla="*/ 2316335 h 2316335"/>
              <a:gd name="connsiteX1-13" fmla="*/ 399455 w 5930900"/>
              <a:gd name="connsiteY1-14" fmla="*/ 3465 h 2316335"/>
              <a:gd name="connsiteX2-15" fmla="*/ 5930900 w 5930900"/>
              <a:gd name="connsiteY2-16" fmla="*/ 0 h 2316335"/>
              <a:gd name="connsiteX3-17" fmla="*/ 5930900 w 5930900"/>
              <a:gd name="connsiteY3-18" fmla="*/ 2316335 h 2316335"/>
              <a:gd name="connsiteX4-19" fmla="*/ 0 w 5930900"/>
              <a:gd name="connsiteY4-20" fmla="*/ 2316335 h 2316335"/>
              <a:gd name="connsiteX0-21" fmla="*/ 0 w 5930900"/>
              <a:gd name="connsiteY0-22" fmla="*/ 2316335 h 2316335"/>
              <a:gd name="connsiteX1-23" fmla="*/ 494039 w 5930900"/>
              <a:gd name="connsiteY1-24" fmla="*/ 23225 h 2316335"/>
              <a:gd name="connsiteX2-25" fmla="*/ 5930900 w 5930900"/>
              <a:gd name="connsiteY2-26" fmla="*/ 0 h 2316335"/>
              <a:gd name="connsiteX3-27" fmla="*/ 5930900 w 5930900"/>
              <a:gd name="connsiteY3-28" fmla="*/ 2316335 h 2316335"/>
              <a:gd name="connsiteX4-29" fmla="*/ 0 w 5930900"/>
              <a:gd name="connsiteY4-30" fmla="*/ 2316335 h 2316335"/>
              <a:gd name="connsiteX0-31" fmla="*/ 1 w 6151366"/>
              <a:gd name="connsiteY0-32" fmla="*/ 4143493 h 4143492"/>
              <a:gd name="connsiteX1-33" fmla="*/ 714505 w 6151366"/>
              <a:gd name="connsiteY1-34" fmla="*/ 23225 h 4143492"/>
              <a:gd name="connsiteX2-35" fmla="*/ 6151366 w 6151366"/>
              <a:gd name="connsiteY2-36" fmla="*/ 0 h 4143492"/>
              <a:gd name="connsiteX3-37" fmla="*/ 6151366 w 6151366"/>
              <a:gd name="connsiteY3-38" fmla="*/ 2316335 h 4143492"/>
              <a:gd name="connsiteX4-39" fmla="*/ 1 w 6151366"/>
              <a:gd name="connsiteY4-40" fmla="*/ 4143493 h 4143492"/>
              <a:gd name="connsiteX0-41" fmla="*/ 1 w 6182059"/>
              <a:gd name="connsiteY0-42" fmla="*/ 4143493 h 4143492"/>
              <a:gd name="connsiteX1-43" fmla="*/ 714505 w 6182059"/>
              <a:gd name="connsiteY1-44" fmla="*/ 23225 h 4143492"/>
              <a:gd name="connsiteX2-45" fmla="*/ 6151366 w 6182059"/>
              <a:gd name="connsiteY2-46" fmla="*/ 0 h 4143492"/>
              <a:gd name="connsiteX3-47" fmla="*/ 6182057 w 6182059"/>
              <a:gd name="connsiteY3-48" fmla="*/ 2388426 h 4143492"/>
              <a:gd name="connsiteX4-49" fmla="*/ 1 w 6182059"/>
              <a:gd name="connsiteY4-50" fmla="*/ 4143493 h 4143492"/>
              <a:gd name="connsiteX0-51" fmla="*/ 1 w 6182056"/>
              <a:gd name="connsiteY0-52" fmla="*/ 5718529 h 5718528"/>
              <a:gd name="connsiteX1-53" fmla="*/ 714505 w 6182056"/>
              <a:gd name="connsiteY1-54" fmla="*/ 1598261 h 5718528"/>
              <a:gd name="connsiteX2-55" fmla="*/ 5602667 w 6182056"/>
              <a:gd name="connsiteY2-56" fmla="*/ -1 h 5718528"/>
              <a:gd name="connsiteX3-57" fmla="*/ 6182057 w 6182056"/>
              <a:gd name="connsiteY3-58" fmla="*/ 3963462 h 5718528"/>
              <a:gd name="connsiteX4-59" fmla="*/ 1 w 6182056"/>
              <a:gd name="connsiteY4-60" fmla="*/ 5718529 h 5718528"/>
              <a:gd name="connsiteX0-61" fmla="*/ 1 w 20258292"/>
              <a:gd name="connsiteY0-62" fmla="*/ 10888428 h 10888427"/>
              <a:gd name="connsiteX1-63" fmla="*/ 714505 w 20258292"/>
              <a:gd name="connsiteY1-64" fmla="*/ 6768160 h 10888427"/>
              <a:gd name="connsiteX2-65" fmla="*/ 20258293 w 20258292"/>
              <a:gd name="connsiteY2-66" fmla="*/ -1 h 10888427"/>
              <a:gd name="connsiteX3-67" fmla="*/ 6182057 w 20258292"/>
              <a:gd name="connsiteY3-68" fmla="*/ 9133361 h 10888427"/>
              <a:gd name="connsiteX4-69" fmla="*/ 1 w 20258292"/>
              <a:gd name="connsiteY4-70" fmla="*/ 10888428 h 10888427"/>
              <a:gd name="connsiteX0-71" fmla="*/ 1 w 21774297"/>
              <a:gd name="connsiteY0-72" fmla="*/ 10888428 h 10888427"/>
              <a:gd name="connsiteX1-73" fmla="*/ 714505 w 21774297"/>
              <a:gd name="connsiteY1-74" fmla="*/ 6768160 h 10888427"/>
              <a:gd name="connsiteX2-75" fmla="*/ 20258293 w 21774297"/>
              <a:gd name="connsiteY2-76" fmla="*/ -1 h 10888427"/>
              <a:gd name="connsiteX3-77" fmla="*/ 21774298 w 21774297"/>
              <a:gd name="connsiteY3-78" fmla="*/ 10586625 h 10888427"/>
              <a:gd name="connsiteX4-79" fmla="*/ 1 w 21774297"/>
              <a:gd name="connsiteY4-80" fmla="*/ 10888428 h 10888427"/>
              <a:gd name="connsiteX0-81" fmla="*/ 11084049 w 21059793"/>
              <a:gd name="connsiteY0-82" fmla="*/ 11433733 h 11433733"/>
              <a:gd name="connsiteX1-83" fmla="*/ 1 w 21059793"/>
              <a:gd name="connsiteY1-84" fmla="*/ 6768160 h 11433733"/>
              <a:gd name="connsiteX2-85" fmla="*/ 19543789 w 21059793"/>
              <a:gd name="connsiteY2-86" fmla="*/ -1 h 11433733"/>
              <a:gd name="connsiteX3-87" fmla="*/ 21059794 w 21059793"/>
              <a:gd name="connsiteY3-88" fmla="*/ 10586625 h 11433733"/>
              <a:gd name="connsiteX4-89" fmla="*/ 11084049 w 21059793"/>
              <a:gd name="connsiteY4-90" fmla="*/ 11433733 h 11433733"/>
              <a:gd name="connsiteX0-91" fmla="*/ 11084049 w 22674521"/>
              <a:gd name="connsiteY0-92" fmla="*/ 11433733 h 11433733"/>
              <a:gd name="connsiteX1-93" fmla="*/ 1 w 22674521"/>
              <a:gd name="connsiteY1-94" fmla="*/ 6768160 h 11433733"/>
              <a:gd name="connsiteX2-95" fmla="*/ 19543789 w 22674521"/>
              <a:gd name="connsiteY2-96" fmla="*/ -1 h 11433733"/>
              <a:gd name="connsiteX3-97" fmla="*/ 22674521 w 22674521"/>
              <a:gd name="connsiteY3-98" fmla="*/ 7745155 h 11433733"/>
              <a:gd name="connsiteX4-99" fmla="*/ 11084049 w 22674521"/>
              <a:gd name="connsiteY4-100" fmla="*/ 11433733 h 11433733"/>
              <a:gd name="connsiteX0-101" fmla="*/ 3057318 w 22674521"/>
              <a:gd name="connsiteY0-102" fmla="*/ 13429991 h 13429992"/>
              <a:gd name="connsiteX1-103" fmla="*/ 1 w 22674521"/>
              <a:gd name="connsiteY1-104" fmla="*/ 6768160 h 13429992"/>
              <a:gd name="connsiteX2-105" fmla="*/ 19543789 w 22674521"/>
              <a:gd name="connsiteY2-106" fmla="*/ -1 h 13429992"/>
              <a:gd name="connsiteX3-107" fmla="*/ 22674521 w 22674521"/>
              <a:gd name="connsiteY3-108" fmla="*/ 7745155 h 13429992"/>
              <a:gd name="connsiteX4-109" fmla="*/ 3057318 w 22674521"/>
              <a:gd name="connsiteY4-110" fmla="*/ 13429991 h 13429992"/>
              <a:gd name="connsiteX0-111" fmla="*/ 2976552 w 22593755"/>
              <a:gd name="connsiteY0-112" fmla="*/ 13429991 h 13429992"/>
              <a:gd name="connsiteX1-113" fmla="*/ 0 w 22593755"/>
              <a:gd name="connsiteY1-114" fmla="*/ 6536647 h 13429992"/>
              <a:gd name="connsiteX2-115" fmla="*/ 19463023 w 22593755"/>
              <a:gd name="connsiteY2-116" fmla="*/ -1 h 13429992"/>
              <a:gd name="connsiteX3-117" fmla="*/ 22593755 w 22593755"/>
              <a:gd name="connsiteY3-118" fmla="*/ 7745155 h 13429992"/>
              <a:gd name="connsiteX4-119" fmla="*/ 2976552 w 22593755"/>
              <a:gd name="connsiteY4-120" fmla="*/ 13429991 h 13429992"/>
              <a:gd name="connsiteX0-121" fmla="*/ 2847172 w 22464375"/>
              <a:gd name="connsiteY0-122" fmla="*/ 13429991 h 13429992"/>
              <a:gd name="connsiteX1-123" fmla="*/ 0 w 22464375"/>
              <a:gd name="connsiteY1-124" fmla="*/ 6735259 h 13429992"/>
              <a:gd name="connsiteX2-125" fmla="*/ 19333643 w 22464375"/>
              <a:gd name="connsiteY2-126" fmla="*/ -1 h 13429992"/>
              <a:gd name="connsiteX3-127" fmla="*/ 22464375 w 22464375"/>
              <a:gd name="connsiteY3-128" fmla="*/ 7745155 h 13429992"/>
              <a:gd name="connsiteX4-129" fmla="*/ 2847172 w 22464375"/>
              <a:gd name="connsiteY4-130" fmla="*/ 13429991 h 13429992"/>
              <a:gd name="connsiteX0-131" fmla="*/ 2847172 w 22060475"/>
              <a:gd name="connsiteY0-132" fmla="*/ 13429991 h 13429992"/>
              <a:gd name="connsiteX1-133" fmla="*/ 0 w 22060475"/>
              <a:gd name="connsiteY1-134" fmla="*/ 6735259 h 13429992"/>
              <a:gd name="connsiteX2-135" fmla="*/ 19333643 w 22060475"/>
              <a:gd name="connsiteY2-136" fmla="*/ -1 h 13429992"/>
              <a:gd name="connsiteX3-137" fmla="*/ 22060475 w 22060475"/>
              <a:gd name="connsiteY3-138" fmla="*/ 6585751 h 13429992"/>
              <a:gd name="connsiteX4-139" fmla="*/ 2847172 w 22060475"/>
              <a:gd name="connsiteY4-140" fmla="*/ 13429991 h 13429992"/>
              <a:gd name="connsiteX0-141" fmla="*/ 1078915 w 22060475"/>
              <a:gd name="connsiteY0-142" fmla="*/ 9170985 h 9170984"/>
              <a:gd name="connsiteX1-143" fmla="*/ 0 w 22060475"/>
              <a:gd name="connsiteY1-144" fmla="*/ 6735259 h 9170984"/>
              <a:gd name="connsiteX2-145" fmla="*/ 19333643 w 22060475"/>
              <a:gd name="connsiteY2-146" fmla="*/ -1 h 9170984"/>
              <a:gd name="connsiteX3-147" fmla="*/ 22060475 w 22060475"/>
              <a:gd name="connsiteY3-148" fmla="*/ 6585751 h 9170984"/>
              <a:gd name="connsiteX4-149" fmla="*/ 1078915 w 22060475"/>
              <a:gd name="connsiteY4-150" fmla="*/ 9170985 h 9170984"/>
              <a:gd name="connsiteX0-151" fmla="*/ 1078915 w 20391489"/>
              <a:gd name="connsiteY0-152" fmla="*/ 9170985 h 9170984"/>
              <a:gd name="connsiteX1-153" fmla="*/ 0 w 20391489"/>
              <a:gd name="connsiteY1-154" fmla="*/ 6735259 h 9170984"/>
              <a:gd name="connsiteX2-155" fmla="*/ 19333643 w 20391489"/>
              <a:gd name="connsiteY2-156" fmla="*/ -1 h 9170984"/>
              <a:gd name="connsiteX3-157" fmla="*/ 20391487 w 20391489"/>
              <a:gd name="connsiteY3-158" fmla="*/ 2454601 h 9170984"/>
              <a:gd name="connsiteX4-159" fmla="*/ 1078915 w 20391489"/>
              <a:gd name="connsiteY4-160" fmla="*/ 9170985 h 9170984"/>
              <a:gd name="connsiteX0-161" fmla="*/ 1553809 w 20391486"/>
              <a:gd name="connsiteY0-162" fmla="*/ 10166178 h 10166178"/>
              <a:gd name="connsiteX1-163" fmla="*/ 0 w 20391486"/>
              <a:gd name="connsiteY1-164" fmla="*/ 6735259 h 10166178"/>
              <a:gd name="connsiteX2-165" fmla="*/ 19333643 w 20391486"/>
              <a:gd name="connsiteY2-166" fmla="*/ -1 h 10166178"/>
              <a:gd name="connsiteX3-167" fmla="*/ 20391487 w 20391486"/>
              <a:gd name="connsiteY3-168" fmla="*/ 2454601 h 10166178"/>
              <a:gd name="connsiteX4-169" fmla="*/ 1553809 w 20391486"/>
              <a:gd name="connsiteY4-170" fmla="*/ 10166178 h 10166178"/>
              <a:gd name="connsiteX0-171" fmla="*/ 1553809 w 20938354"/>
              <a:gd name="connsiteY0-172" fmla="*/ 10166178 h 10166178"/>
              <a:gd name="connsiteX1-173" fmla="*/ 0 w 20938354"/>
              <a:gd name="connsiteY1-174" fmla="*/ 6735259 h 10166178"/>
              <a:gd name="connsiteX2-175" fmla="*/ 19333643 w 20938354"/>
              <a:gd name="connsiteY2-176" fmla="*/ -1 h 10166178"/>
              <a:gd name="connsiteX3-177" fmla="*/ 20938355 w 20938354"/>
              <a:gd name="connsiteY3-178" fmla="*/ 3378149 h 10166178"/>
              <a:gd name="connsiteX4-179" fmla="*/ 1553809 w 20938354"/>
              <a:gd name="connsiteY4-180" fmla="*/ 10166178 h 101661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58072" h="3404637">
                <a:moveTo>
                  <a:pt x="471825" y="3404637"/>
                </a:moveTo>
                <a:lnTo>
                  <a:pt x="0" y="2255628"/>
                </a:lnTo>
                <a:lnTo>
                  <a:pt x="5870791" y="0"/>
                </a:lnTo>
                <a:lnTo>
                  <a:pt x="6358072" y="1131337"/>
                </a:lnTo>
                <a:lnTo>
                  <a:pt x="471825" y="3404637"/>
                </a:ln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0">
                <a:schemeClr val="tx1">
                  <a:alpha val="30000"/>
                </a:schemeClr>
              </a:gs>
            </a:gsLst>
            <a:lin ang="1800000" scaled="0"/>
          </a:gradFill>
          <a:ln>
            <a:noFill/>
          </a:ln>
        </p:spPr>
        <p:txBody>
          <a:bodyPr anchor="ctr"/>
          <a:lstStyle/>
          <a:p>
            <a:pPr algn="ctr"/>
            <a:endParaRPr lang="zh-CN" sz="1280">
              <a:solidFill>
                <a:schemeClr val="lt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4355" y="2019125"/>
            <a:ext cx="1338750" cy="1348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284" y="3149059"/>
            <a:ext cx="784125" cy="78446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18169" y="2398529"/>
            <a:ext cx="30620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sz="6000" b="1">
                <a:solidFill>
                  <a:schemeClr val="bg1"/>
                </a:solidFill>
              </a:rPr>
              <a:t>YOU</a:t>
            </a:r>
            <a:endParaRPr lang="zh-CN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9DD37A25-3D1A-4203-A151-543B0F543E1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八批\318419"/>
  <p:tag name="ISPRING_PRESENTATION_TITLE" val="59a198ae56005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wyy3u5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608</Words>
  <Application>Microsoft Office PowerPoint</Application>
  <PresentationFormat>宽屏</PresentationFormat>
  <Paragraphs>65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微软雅黑</vt:lpstr>
      <vt:lpstr>微软雅黑 (正文)</vt:lpstr>
      <vt:lpstr>Arial</vt:lpstr>
      <vt:lpstr>Calibri</vt:lpstr>
      <vt:lpstr>Cambria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几何体</dc:title>
  <dc:creator>第一PPT</dc:creator>
  <cp:keywords>www.1ppt.com</cp:keywords>
  <dc:description>www.1ppt.com</dc:description>
  <cp:lastModifiedBy>任 臻臻</cp:lastModifiedBy>
  <cp:revision>39</cp:revision>
  <dcterms:created xsi:type="dcterms:W3CDTF">2017-08-25T03:32:00Z</dcterms:created>
  <dcterms:modified xsi:type="dcterms:W3CDTF">2022-05-08T10:35:01Z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