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4" d="100"/>
          <a:sy n="184" d="100"/>
        </p:scale>
        <p:origin x="-2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ar-s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10/16/14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r-s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ar-s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ar-s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ar-s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inosaur.compilertools.net/lex" TargetMode="External"/><Relationship Id="rId3" Type="http://schemas.openxmlformats.org/officeDocument/2006/relationships/hyperlink" Target="http://dinosaur.compilertools.net/yacc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alkass/CNC-MI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441873"/>
          </a:xfrm>
        </p:spPr>
        <p:txBody>
          <a:bodyPr/>
          <a:lstStyle/>
          <a:p>
            <a:r>
              <a:rPr lang="en-US" dirty="0"/>
              <a:t>STL2G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51474"/>
            <a:ext cx="6400800" cy="2120726"/>
          </a:xfrm>
        </p:spPr>
        <p:txBody>
          <a:bodyPr>
            <a:normAutofit/>
          </a:bodyPr>
          <a:lstStyle/>
          <a:p>
            <a:r>
              <a:rPr lang="en-US" dirty="0" smtClean="0"/>
              <a:t>CNC MILL PROJECT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1600" dirty="0" smtClean="0"/>
              <a:t>Fadi Hanna Al-Kass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4286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*STL Syntax Validator.</a:t>
            </a:r>
          </a:p>
          <a:p>
            <a:r>
              <a:rPr lang="en-US" dirty="0" smtClean="0"/>
              <a:t>*STL to G-Code Converter.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Programming Language:</a:t>
            </a:r>
            <a:endParaRPr lang="en-US" dirty="0"/>
          </a:p>
          <a:p>
            <a:pPr lvl="1"/>
            <a:r>
              <a:rPr lang="en-US" dirty="0"/>
              <a:t>used to implement the STL syntax validation tool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Perl</a:t>
            </a:r>
          </a:p>
          <a:p>
            <a:pPr lvl="1"/>
            <a:r>
              <a:rPr lang="en-US" dirty="0" smtClean="0"/>
              <a:t>Used to implement Slic3r.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Used to execute the syntax validator and Slic3r in order.</a:t>
            </a:r>
          </a:p>
          <a:p>
            <a:pPr lvl="1"/>
            <a:r>
              <a:rPr lang="en-US" dirty="0" smtClean="0"/>
              <a:t>All I/O is handled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207320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Lexical Analyzer:</a:t>
            </a:r>
          </a:p>
          <a:p>
            <a:pPr lvl="1"/>
            <a:r>
              <a:rPr lang="en-US" dirty="0" smtClean="0"/>
              <a:t>Tool used is </a:t>
            </a:r>
            <a:r>
              <a:rPr lang="en-US" dirty="0" err="1" smtClean="0"/>
              <a:t>lex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http://dinosaur.compilertools.net/</a:t>
            </a:r>
            <a:r>
              <a:rPr lang="en-US" dirty="0" smtClean="0">
                <a:hlinkClick r:id="rId2"/>
              </a:rPr>
              <a:t>lex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Was used to tokenize the numerical values and keywords used in STL files.</a:t>
            </a:r>
            <a:endParaRPr lang="en-US" dirty="0"/>
          </a:p>
          <a:p>
            <a:r>
              <a:rPr lang="en-US" dirty="0" smtClean="0"/>
              <a:t>Parser Generator:</a:t>
            </a:r>
          </a:p>
          <a:p>
            <a:pPr lvl="1"/>
            <a:r>
              <a:rPr lang="en-US" dirty="0" smtClean="0"/>
              <a:t>Tool used is </a:t>
            </a:r>
            <a:r>
              <a:rPr lang="en-US" dirty="0" err="1" smtClean="0"/>
              <a:t>yacc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http://dinosaur.compilertools.net/yacc/</a:t>
            </a:r>
            <a:r>
              <a:rPr lang="en-US" dirty="0"/>
              <a:t>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Was used to create the grammar rules which the syntax of the STL file was checked against.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15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9694"/>
            <a:ext cx="9144000" cy="36120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69241" y="18635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9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 Diagram2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19" y="0"/>
            <a:ext cx="6616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9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All work done as well as work in progress can be accessed at </a:t>
            </a:r>
          </a:p>
          <a:p>
            <a:pPr marL="0" indent="0" algn="ctr">
              <a:buNone/>
            </a:pPr>
            <a:endParaRPr lang="en-US" sz="3200" dirty="0">
              <a:hlinkClick r:id="rId2"/>
            </a:endParaRPr>
          </a:p>
          <a:p>
            <a:pPr marL="0" indent="0" algn="ctr">
              <a:buNone/>
            </a:pPr>
            <a:r>
              <a:rPr lang="en-US" sz="3200" dirty="0" smtClean="0">
                <a:hlinkClick r:id="rId2"/>
              </a:rPr>
              <a:t>http://github.com/alkass/CNC-MILL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83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59</TotalTime>
  <Words>161</Words>
  <Application>Microsoft Macintosh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STL2G</vt:lpstr>
      <vt:lpstr>Deliverables</vt:lpstr>
      <vt:lpstr>Languages Used</vt:lpstr>
      <vt:lpstr>Tools Used</vt:lpstr>
      <vt:lpstr>PowerPoint Presentation</vt:lpstr>
      <vt:lpstr>PowerPoint Presentation</vt:lpstr>
      <vt:lpstr>Version Control</vt:lpstr>
    </vt:vector>
  </TitlesOfParts>
  <Company>WSU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STL2G</dc:title>
  <dc:creator>Fadi Hanna Al-Kass</dc:creator>
  <cp:lastModifiedBy>Fadi Hanna Al-Kass</cp:lastModifiedBy>
  <cp:revision>4</cp:revision>
  <dcterms:created xsi:type="dcterms:W3CDTF">2014-10-17T03:09:21Z</dcterms:created>
  <dcterms:modified xsi:type="dcterms:W3CDTF">2014-10-17T04:09:14Z</dcterms:modified>
</cp:coreProperties>
</file>