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un jeong" initials="yj" lastIdx="1" clrIdx="0">
    <p:extLst>
      <p:ext uri="{19B8F6BF-5375-455C-9EA6-DF929625EA0E}">
        <p15:presenceInfo xmlns:p15="http://schemas.microsoft.com/office/powerpoint/2012/main" userId="d0cde2628809ae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6893C7-B646-4C7E-9B78-682A8689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1F23F-90A6-4B6A-8A8F-5B883B20C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26DF7-257B-4452-81B4-71087637A6FC}" type="datetimeFigureOut">
              <a:rPr lang="ko-KR" altLang="en-US" smtClean="0"/>
              <a:t>2018-03-23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D1210-D639-430C-988F-5872971C90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87794-0E29-48E8-AF96-CDA04A76C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8B99-61C4-4FE8-B8DE-18F96C2D2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556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70E1E-D47A-40C0-B4C0-B79A7F051FD1}" type="datetimeFigureOut">
              <a:rPr lang="ko-KR" altLang="en-US" smtClean="0"/>
              <a:t>2018-03-23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E444-2AE4-44D4-B803-AC2564A8B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DEB-E33E-4E1E-9466-808488EFD389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1657-8E23-455B-8103-8F7DE1DD9286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8642-ADE9-4CBB-BDE7-1B112DFE7649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62D-5241-47E4-9EF1-8D6A7163E5DD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49-CFC0-4AE4-A250-59A22A3E44C1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1F-BB2A-459C-8B81-156F903E8AE7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7C4C-F135-4869-BC35-2E38F1A0D2B2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396-576A-47E5-99F6-37F7CDFAD230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87B2-AB05-43A4-8505-A8E2866D6180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37A-C731-426A-9DD1-A284FA4BEAF1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8F0F-5533-4BAB-8A29-943D4CF789E9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19D-531E-4CCA-88F0-E2DD16D4ADC4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0E9D-1A3B-4CFB-A10E-8D580518E8E6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19F-9FB2-4DC1-B113-2B0B1C07ADB0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65B4-C605-4D9F-9FD6-2772D6512994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AF6C-B6CC-4C8F-90A2-5B73AA55225B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0D2D-253B-4DFD-BDF4-D3106222FF76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D593D3-4A1A-44D3-B240-8B74249D2DD9}" type="datetime1">
              <a:rPr lang="en-US" altLang="ko-KR" smtClean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05D1C7-426D-4DC6-A7A4-4BB508C7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01" y="1943100"/>
            <a:ext cx="8753475" cy="32934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5BCB85-2F21-45CE-B00C-BE6192A0A2A3}"/>
              </a:ext>
            </a:extLst>
          </p:cNvPr>
          <p:cNvCxnSpPr>
            <a:cxnSpLocks/>
          </p:cNvCxnSpPr>
          <p:nvPr/>
        </p:nvCxnSpPr>
        <p:spPr>
          <a:xfrm>
            <a:off x="310716" y="561418"/>
            <a:ext cx="1160311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AAF1C119-E620-49B8-A4FA-B340160DE8A7}"/>
              </a:ext>
            </a:extLst>
          </p:cNvPr>
          <p:cNvSpPr txBox="1">
            <a:spLocks/>
          </p:cNvSpPr>
          <p:nvPr/>
        </p:nvSpPr>
        <p:spPr>
          <a:xfrm>
            <a:off x="310716" y="62740"/>
            <a:ext cx="3613584" cy="43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Attendance Book Help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24">
            <a:extLst>
              <a:ext uri="{FF2B5EF4-FFF2-40B4-BE49-F238E27FC236}">
                <a16:creationId xmlns:a16="http://schemas.microsoft.com/office/drawing/2014/main" id="{B9F04A9F-83A1-49CB-A37C-5B5B9F50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1820" y="6292578"/>
            <a:ext cx="852244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r>
              <a:rPr lang="en-US" sz="1800" dirty="0"/>
              <a:t> Page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438664-E6DD-48C4-A7B8-8F0FD0083EF3}"/>
              </a:ext>
            </a:extLst>
          </p:cNvPr>
          <p:cNvSpPr/>
          <p:nvPr/>
        </p:nvSpPr>
        <p:spPr>
          <a:xfrm>
            <a:off x="10029825" y="2295525"/>
            <a:ext cx="338026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4C9BD996-45C5-4F01-9F49-2C640FBDBF9D}"/>
              </a:ext>
            </a:extLst>
          </p:cNvPr>
          <p:cNvSpPr/>
          <p:nvPr/>
        </p:nvSpPr>
        <p:spPr>
          <a:xfrm>
            <a:off x="10488174" y="1340617"/>
            <a:ext cx="1422155" cy="870058"/>
          </a:xfrm>
          <a:prstGeom prst="borderCallout2">
            <a:avLst>
              <a:gd name="adj1" fmla="val 32982"/>
              <a:gd name="adj2" fmla="val -296"/>
              <a:gd name="adj3" fmla="val 32982"/>
              <a:gd name="adj4" fmla="val -21355"/>
              <a:gd name="adj5" fmla="val 110310"/>
              <a:gd name="adj6" fmla="val -2121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This Button is to show you this help.pptx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011AB-656C-46BE-9C84-3BC8355A6E7F}"/>
              </a:ext>
            </a:extLst>
          </p:cNvPr>
          <p:cNvSpPr/>
          <p:nvPr/>
        </p:nvSpPr>
        <p:spPr>
          <a:xfrm>
            <a:off x="8965955" y="2295525"/>
            <a:ext cx="1016245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6E8D48E0-4570-4566-87BE-CC3FEF29D35F}"/>
              </a:ext>
            </a:extLst>
          </p:cNvPr>
          <p:cNvSpPr/>
          <p:nvPr/>
        </p:nvSpPr>
        <p:spPr>
          <a:xfrm>
            <a:off x="7319962" y="777490"/>
            <a:ext cx="2433638" cy="870058"/>
          </a:xfrm>
          <a:prstGeom prst="borderCallout2">
            <a:avLst>
              <a:gd name="adj1" fmla="val 100857"/>
              <a:gd name="adj2" fmla="val 54681"/>
              <a:gd name="adj3" fmla="val 121658"/>
              <a:gd name="adj4" fmla="val 58480"/>
              <a:gd name="adj5" fmla="val 173805"/>
              <a:gd name="adj6" fmla="val 6807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You can choose previous attendance history if you want to know that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D342E196-AB14-4ED5-9FF1-55B8D9C13199}"/>
              </a:ext>
            </a:extLst>
          </p:cNvPr>
          <p:cNvSpPr/>
          <p:nvPr/>
        </p:nvSpPr>
        <p:spPr>
          <a:xfrm>
            <a:off x="10469146" y="3434160"/>
            <a:ext cx="1560929" cy="1118785"/>
          </a:xfrm>
          <a:prstGeom prst="borderCallout2">
            <a:avLst>
              <a:gd name="adj1" fmla="val -79902"/>
              <a:gd name="adj2" fmla="val -40404"/>
              <a:gd name="adj3" fmla="val 12"/>
              <a:gd name="adj4" fmla="val -40692"/>
              <a:gd name="adj5" fmla="val -261"/>
              <a:gd name="adj6" fmla="val -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Originally, this show you latest history file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5BDCD610-35C8-48FD-BC9B-063AA1C34592}"/>
              </a:ext>
            </a:extLst>
          </p:cNvPr>
          <p:cNvSpPr/>
          <p:nvPr/>
        </p:nvSpPr>
        <p:spPr>
          <a:xfrm>
            <a:off x="4000500" y="777490"/>
            <a:ext cx="3094364" cy="870058"/>
          </a:xfrm>
          <a:prstGeom prst="borderCallout2">
            <a:avLst>
              <a:gd name="adj1" fmla="val 99763"/>
              <a:gd name="adj2" fmla="val 99300"/>
              <a:gd name="adj3" fmla="val 121658"/>
              <a:gd name="adj4" fmla="val 105838"/>
              <a:gd name="adj5" fmla="val 172710"/>
              <a:gd name="adj6" fmla="val 12013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Attendance Count is limited to 25 per a page, so If this page is full, please click this button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49A81-95A1-4A62-896E-94FA8602A675}"/>
              </a:ext>
            </a:extLst>
          </p:cNvPr>
          <p:cNvSpPr/>
          <p:nvPr/>
        </p:nvSpPr>
        <p:spPr>
          <a:xfrm>
            <a:off x="7022855" y="2295525"/>
            <a:ext cx="1016245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FF6D6BC6-5703-4879-9216-003F8645AAF0}"/>
              </a:ext>
            </a:extLst>
          </p:cNvPr>
          <p:cNvSpPr/>
          <p:nvPr/>
        </p:nvSpPr>
        <p:spPr>
          <a:xfrm>
            <a:off x="140313" y="3758052"/>
            <a:ext cx="1468018" cy="1580381"/>
          </a:xfrm>
          <a:prstGeom prst="borderCallout2">
            <a:avLst>
              <a:gd name="adj1" fmla="val -121"/>
              <a:gd name="adj2" fmla="val 49494"/>
              <a:gd name="adj3" fmla="val -55643"/>
              <a:gd name="adj4" fmla="val 49532"/>
              <a:gd name="adj5" fmla="val -56049"/>
              <a:gd name="adj6" fmla="val 1084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want to get filtered list, input text and then “A” will be filtered.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B965A110-8DB4-44AD-81DB-A19B6F8DF660}"/>
              </a:ext>
            </a:extLst>
          </p:cNvPr>
          <p:cNvSpPr/>
          <p:nvPr/>
        </p:nvSpPr>
        <p:spPr>
          <a:xfrm>
            <a:off x="612037" y="776234"/>
            <a:ext cx="3094364" cy="870058"/>
          </a:xfrm>
          <a:prstGeom prst="borderCallout2">
            <a:avLst>
              <a:gd name="adj1" fmla="val 98668"/>
              <a:gd name="adj2" fmla="val 99916"/>
              <a:gd name="adj3" fmla="val 136985"/>
              <a:gd name="adj4" fmla="val 97527"/>
              <a:gd name="adj5" fmla="val 172710"/>
              <a:gd name="adj6" fmla="val 9581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select member in “A”, this label will be changed to the name which you choose 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F3B971-5D27-4872-B6BE-4F683010A61F}"/>
              </a:ext>
            </a:extLst>
          </p:cNvPr>
          <p:cNvSpPr/>
          <p:nvPr/>
        </p:nvSpPr>
        <p:spPr>
          <a:xfrm>
            <a:off x="1771650" y="2295525"/>
            <a:ext cx="2442873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AEF05-E40B-4037-9FB6-71F25013B019}"/>
              </a:ext>
            </a:extLst>
          </p:cNvPr>
          <p:cNvSpPr/>
          <p:nvPr/>
        </p:nvSpPr>
        <p:spPr>
          <a:xfrm>
            <a:off x="3130756" y="4415108"/>
            <a:ext cx="60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FA36D0-C856-4AF2-81BD-D23B6D623C39}"/>
              </a:ext>
            </a:extLst>
          </p:cNvPr>
          <p:cNvSpPr/>
          <p:nvPr/>
        </p:nvSpPr>
        <p:spPr>
          <a:xfrm>
            <a:off x="1743075" y="3037498"/>
            <a:ext cx="1909656" cy="212505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C2D5B-24E1-4B29-A3D3-B4AD1D1D32B1}"/>
              </a:ext>
            </a:extLst>
          </p:cNvPr>
          <p:cNvSpPr/>
          <p:nvPr/>
        </p:nvSpPr>
        <p:spPr>
          <a:xfrm>
            <a:off x="9888702" y="4415108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8CBD8E-BE62-43DF-BD25-3A37DC186C60}"/>
              </a:ext>
            </a:extLst>
          </p:cNvPr>
          <p:cNvSpPr/>
          <p:nvPr/>
        </p:nvSpPr>
        <p:spPr>
          <a:xfrm>
            <a:off x="3706401" y="2575832"/>
            <a:ext cx="6661450" cy="25867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B8EC4A-7D42-4ACA-9912-535CFCE54556}"/>
              </a:ext>
            </a:extLst>
          </p:cNvPr>
          <p:cNvSpPr/>
          <p:nvPr/>
        </p:nvSpPr>
        <p:spPr>
          <a:xfrm>
            <a:off x="6067425" y="2295525"/>
            <a:ext cx="892619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굽은 선 35">
            <a:extLst>
              <a:ext uri="{FF2B5EF4-FFF2-40B4-BE49-F238E27FC236}">
                <a16:creationId xmlns:a16="http://schemas.microsoft.com/office/drawing/2014/main" id="{1C8EFBE3-EBDC-4D45-AB95-B578CD695D4F}"/>
              </a:ext>
            </a:extLst>
          </p:cNvPr>
          <p:cNvSpPr/>
          <p:nvPr/>
        </p:nvSpPr>
        <p:spPr>
          <a:xfrm>
            <a:off x="7494593" y="3521047"/>
            <a:ext cx="2487607" cy="1187656"/>
          </a:xfrm>
          <a:prstGeom prst="borderCallout2">
            <a:avLst>
              <a:gd name="adj1" fmla="val -79902"/>
              <a:gd name="adj2" fmla="val -46506"/>
              <a:gd name="adj3" fmla="val -18434"/>
              <a:gd name="adj4" fmla="val -46746"/>
              <a:gd name="adj5" fmla="val 1343"/>
              <a:gd name="adj6" fmla="val 58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complete to select date and count, click this button, and then “c” is change to green color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31B8F5-7E6A-4C9F-BF0B-A40E9ED7D6F6}"/>
              </a:ext>
            </a:extLst>
          </p:cNvPr>
          <p:cNvSpPr/>
          <p:nvPr/>
        </p:nvSpPr>
        <p:spPr>
          <a:xfrm>
            <a:off x="5061674" y="2280280"/>
            <a:ext cx="892619" cy="2476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설명선: 굽은 선 42">
            <a:extLst>
              <a:ext uri="{FF2B5EF4-FFF2-40B4-BE49-F238E27FC236}">
                <a16:creationId xmlns:a16="http://schemas.microsoft.com/office/drawing/2014/main" id="{6825DA22-7932-4659-B779-33DD6ABC486F}"/>
              </a:ext>
            </a:extLst>
          </p:cNvPr>
          <p:cNvSpPr/>
          <p:nvPr/>
        </p:nvSpPr>
        <p:spPr>
          <a:xfrm>
            <a:off x="5040413" y="3689117"/>
            <a:ext cx="2253786" cy="1187656"/>
          </a:xfrm>
          <a:prstGeom prst="borderCallout2">
            <a:avLst>
              <a:gd name="adj1" fmla="val -98348"/>
              <a:gd name="adj2" fmla="val 497"/>
              <a:gd name="adj3" fmla="val -25652"/>
              <a:gd name="adj4" fmla="val 397"/>
              <a:gd name="adj5" fmla="val -261"/>
              <a:gd name="adj6" fmla="val 40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click this button, it will add new date and numeric count to “B”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1B17B-77C0-417A-9A02-65615D46E3C1}"/>
              </a:ext>
            </a:extLst>
          </p:cNvPr>
          <p:cNvSpPr/>
          <p:nvPr/>
        </p:nvSpPr>
        <p:spPr>
          <a:xfrm>
            <a:off x="7593997" y="2465028"/>
            <a:ext cx="450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C21B77-9EDE-453D-8EEB-79CC4EF2F6EA}"/>
              </a:ext>
            </a:extLst>
          </p:cNvPr>
          <p:cNvSpPr/>
          <p:nvPr/>
        </p:nvSpPr>
        <p:spPr>
          <a:xfrm>
            <a:off x="6786076" y="2844722"/>
            <a:ext cx="860929" cy="19277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453CFF-F577-41CE-A061-A4696A155F9A}"/>
              </a:ext>
            </a:extLst>
          </p:cNvPr>
          <p:cNvSpPr/>
          <p:nvPr/>
        </p:nvSpPr>
        <p:spPr>
          <a:xfrm>
            <a:off x="1743076" y="2838726"/>
            <a:ext cx="1890628" cy="1767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7BE2208-DD1E-4CCD-80E7-682E5C1E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31" y="5417534"/>
            <a:ext cx="866775" cy="342900"/>
          </a:xfrm>
          <a:prstGeom prst="rect">
            <a:avLst/>
          </a:prstGeom>
        </p:spPr>
      </p:pic>
      <p:sp>
        <p:nvSpPr>
          <p:cNvPr id="48" name="설명선: 굽은 선 47">
            <a:extLst>
              <a:ext uri="{FF2B5EF4-FFF2-40B4-BE49-F238E27FC236}">
                <a16:creationId xmlns:a16="http://schemas.microsoft.com/office/drawing/2014/main" id="{740D7F9B-1AAF-4347-A776-D0FE6E4F51AC}"/>
              </a:ext>
            </a:extLst>
          </p:cNvPr>
          <p:cNvSpPr/>
          <p:nvPr/>
        </p:nvSpPr>
        <p:spPr>
          <a:xfrm>
            <a:off x="2942834" y="5401222"/>
            <a:ext cx="3011459" cy="486956"/>
          </a:xfrm>
          <a:prstGeom prst="borderCallout2">
            <a:avLst>
              <a:gd name="adj1" fmla="val 52692"/>
              <a:gd name="adj2" fmla="val -298"/>
              <a:gd name="adj3" fmla="val 44114"/>
              <a:gd name="adj4" fmla="val -4765"/>
              <a:gd name="adj5" fmla="val 41752"/>
              <a:gd name="adj6" fmla="val -1154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want to add new member to “A”, click this button.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419789-3871-4273-BAC9-ADF49C674E84}"/>
              </a:ext>
            </a:extLst>
          </p:cNvPr>
          <p:cNvSpPr/>
          <p:nvPr/>
        </p:nvSpPr>
        <p:spPr>
          <a:xfrm>
            <a:off x="1725831" y="5417533"/>
            <a:ext cx="866775" cy="342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24282FD-0E23-4D3B-BB9C-8B48F4CD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5417533"/>
            <a:ext cx="1685925" cy="333375"/>
          </a:xfrm>
          <a:prstGeom prst="rect">
            <a:avLst/>
          </a:prstGeom>
        </p:spPr>
      </p:pic>
      <p:sp>
        <p:nvSpPr>
          <p:cNvPr id="51" name="설명선: 굽은 선 50">
            <a:extLst>
              <a:ext uri="{FF2B5EF4-FFF2-40B4-BE49-F238E27FC236}">
                <a16:creationId xmlns:a16="http://schemas.microsoft.com/office/drawing/2014/main" id="{5B319699-152C-4285-A809-AC618F395229}"/>
              </a:ext>
            </a:extLst>
          </p:cNvPr>
          <p:cNvSpPr/>
          <p:nvPr/>
        </p:nvSpPr>
        <p:spPr>
          <a:xfrm>
            <a:off x="8113103" y="5369247"/>
            <a:ext cx="3797226" cy="863247"/>
          </a:xfrm>
          <a:prstGeom prst="borderCallout2">
            <a:avLst>
              <a:gd name="adj1" fmla="val 52692"/>
              <a:gd name="adj2" fmla="val -298"/>
              <a:gd name="adj3" fmla="val 44114"/>
              <a:gd name="adj4" fmla="val -4765"/>
              <a:gd name="adj5" fmla="val 28511"/>
              <a:gd name="adj6" fmla="val -953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you want to delete and revise name, firstly select member in “A” and click this button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616-14B2-4B24-B2E8-7173C6806D5E}"/>
              </a:ext>
            </a:extLst>
          </p:cNvPr>
          <p:cNvSpPr/>
          <p:nvPr/>
        </p:nvSpPr>
        <p:spPr>
          <a:xfrm>
            <a:off x="6067425" y="5426751"/>
            <a:ext cx="1685925" cy="342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5BCB85-2F21-45CE-B00C-BE6192A0A2A3}"/>
              </a:ext>
            </a:extLst>
          </p:cNvPr>
          <p:cNvCxnSpPr>
            <a:cxnSpLocks/>
          </p:cNvCxnSpPr>
          <p:nvPr/>
        </p:nvCxnSpPr>
        <p:spPr>
          <a:xfrm>
            <a:off x="310716" y="561418"/>
            <a:ext cx="1160311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AAF1C119-E620-49B8-A4FA-B340160DE8A7}"/>
              </a:ext>
            </a:extLst>
          </p:cNvPr>
          <p:cNvSpPr txBox="1">
            <a:spLocks/>
          </p:cNvSpPr>
          <p:nvPr/>
        </p:nvSpPr>
        <p:spPr>
          <a:xfrm>
            <a:off x="310716" y="62740"/>
            <a:ext cx="3613584" cy="43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Attendance Book Help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24">
            <a:extLst>
              <a:ext uri="{FF2B5EF4-FFF2-40B4-BE49-F238E27FC236}">
                <a16:creationId xmlns:a16="http://schemas.microsoft.com/office/drawing/2014/main" id="{B9F04A9F-83A1-49CB-A37C-5B5B9F50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1820" y="6292578"/>
            <a:ext cx="852244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r>
              <a:rPr lang="en-US" sz="1800" dirty="0"/>
              <a:t>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75E50-E946-4460-B01C-627E6C5089D9}"/>
              </a:ext>
            </a:extLst>
          </p:cNvPr>
          <p:cNvSpPr txBox="1"/>
          <p:nvPr/>
        </p:nvSpPr>
        <p:spPr>
          <a:xfrm>
            <a:off x="962025" y="1019175"/>
            <a:ext cx="108585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Attention Please!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500" dirty="0"/>
              <a:t>This Program should make the folder which path is </a:t>
            </a:r>
            <a:r>
              <a:rPr lang="en-US" altLang="ko-KR" sz="2500" dirty="0">
                <a:solidFill>
                  <a:srgbClr val="FF0000"/>
                </a:solidFill>
              </a:rPr>
              <a:t>“c:\</a:t>
            </a:r>
            <a:r>
              <a:rPr lang="en-US" altLang="ko-KR" sz="2500" dirty="0" err="1">
                <a:solidFill>
                  <a:srgbClr val="FF0000"/>
                </a:solidFill>
              </a:rPr>
              <a:t>SEIAttendanceBook</a:t>
            </a:r>
            <a:r>
              <a:rPr lang="en-US" altLang="ko-KR" sz="2500" dirty="0">
                <a:solidFill>
                  <a:srgbClr val="FF0000"/>
                </a:solidFill>
              </a:rPr>
              <a:t>”</a:t>
            </a:r>
            <a:r>
              <a:rPr lang="en-US" altLang="ko-KR" sz="2500" dirty="0"/>
              <a:t> , if you delete this folder, you will lose the attendance history, don’t delete it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For the first time</a:t>
            </a:r>
            <a:r>
              <a:rPr lang="en-US" altLang="ko-KR" sz="2500"/>
              <a:t>, when </a:t>
            </a:r>
            <a:r>
              <a:rPr lang="en-US" altLang="ko-KR" sz="2500" dirty="0"/>
              <a:t>starting the program, It is ok to open smart screen, don’t be embarrassed.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Don’t hesitate to contact me if you have some questions.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My Email is </a:t>
            </a:r>
            <a:r>
              <a:rPr lang="en-US" altLang="ko-KR" sz="2500" dirty="0">
                <a:solidFill>
                  <a:srgbClr val="FF0000"/>
                </a:solidFill>
              </a:rPr>
              <a:t>“macrozm@naver.com”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8548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8671</TotalTime>
  <Words>255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younghyun jeong</dc:creator>
  <cp:lastModifiedBy>younghyun jeong</cp:lastModifiedBy>
  <cp:revision>676</cp:revision>
  <dcterms:created xsi:type="dcterms:W3CDTF">2017-11-08T02:07:48Z</dcterms:created>
  <dcterms:modified xsi:type="dcterms:W3CDTF">2018-03-22T15:51:34Z</dcterms:modified>
</cp:coreProperties>
</file>