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6893C7-B646-4C7E-9B78-682A868958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51F23F-90A6-4B6A-8A8F-5B883B20C8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26DF7-257B-4452-81B4-71087637A6FC}" type="datetimeFigureOut">
              <a:rPr lang="ko-KR" altLang="en-US" smtClean="0"/>
              <a:t>2018-03-22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0D1210-D639-430C-988F-5872971C90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187794-0E29-48E8-AF96-CDA04A76C1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68B99-61C4-4FE8-B8DE-18F96C2D27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556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70E1E-D47A-40C0-B4C0-B79A7F051FD1}" type="datetimeFigureOut">
              <a:rPr lang="ko-KR" altLang="en-US" smtClean="0"/>
              <a:t>2018-03-22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5E444-2AE4-44D4-B803-AC2564A8B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3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DEB-E33E-4E1E-9466-808488EFD389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1657-8E23-455B-8103-8F7DE1DD9286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8642-ADE9-4CBB-BDE7-1B112DFE7649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62D-5241-47E4-9EF1-8D6A7163E5DD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649-CFC0-4AE4-A250-59A22A3E44C1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1F-BB2A-459C-8B81-156F903E8AE7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7C4C-F135-4869-BC35-2E38F1A0D2B2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6396-576A-47E5-99F6-37F7CDFAD230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87B2-AB05-43A4-8505-A8E2866D6180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37A-C731-426A-9DD1-A284FA4BEAF1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8F0F-5533-4BAB-8A29-943D4CF789E9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C19D-531E-4CCA-88F0-E2DD16D4ADC4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0E9D-1A3B-4CFB-A10E-8D580518E8E6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419F-9FB2-4DC1-B113-2B0B1C07ADB0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65B4-C605-4D9F-9FD6-2772D6512994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AF6C-B6CC-4C8F-90A2-5B73AA55225B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0D2D-253B-4DFD-BDF4-D3106222FF76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D593D3-4A1A-44D3-B240-8B74249D2DD9}" type="datetime1">
              <a:rPr lang="en-US" altLang="ko-KR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5BCB85-2F21-45CE-B00C-BE6192A0A2A3}"/>
              </a:ext>
            </a:extLst>
          </p:cNvPr>
          <p:cNvCxnSpPr>
            <a:cxnSpLocks/>
          </p:cNvCxnSpPr>
          <p:nvPr/>
        </p:nvCxnSpPr>
        <p:spPr>
          <a:xfrm>
            <a:off x="310716" y="561418"/>
            <a:ext cx="1160311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AAF1C119-E620-49B8-A4FA-B340160DE8A7}"/>
              </a:ext>
            </a:extLst>
          </p:cNvPr>
          <p:cNvSpPr txBox="1">
            <a:spLocks/>
          </p:cNvSpPr>
          <p:nvPr/>
        </p:nvSpPr>
        <p:spPr>
          <a:xfrm>
            <a:off x="310716" y="62740"/>
            <a:ext cx="3613584" cy="43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>
                <a:solidFill>
                  <a:schemeClr val="tx1"/>
                </a:solidFill>
              </a:rPr>
              <a:t>Attendance Book Help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24">
            <a:extLst>
              <a:ext uri="{FF2B5EF4-FFF2-40B4-BE49-F238E27FC236}">
                <a16:creationId xmlns:a16="http://schemas.microsoft.com/office/drawing/2014/main" id="{B9F04A9F-83A1-49CB-A37C-5B5B9F50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1820" y="6292578"/>
            <a:ext cx="852244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</a:t>
            </a:fld>
            <a:r>
              <a:rPr lang="en-US" sz="1800" dirty="0"/>
              <a:t> Page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1C4184-A58B-433D-A12B-509C716B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74" y="2004966"/>
            <a:ext cx="7991252" cy="298428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745208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8592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Tw Cen MT</vt:lpstr>
      <vt:lpstr>물방울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younghyun jeong</dc:creator>
  <cp:lastModifiedBy>younghyun jeong</cp:lastModifiedBy>
  <cp:revision>646</cp:revision>
  <dcterms:created xsi:type="dcterms:W3CDTF">2017-11-08T02:07:48Z</dcterms:created>
  <dcterms:modified xsi:type="dcterms:W3CDTF">2018-03-22T14:31:44Z</dcterms:modified>
</cp:coreProperties>
</file>