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50" r:id="rId8"/>
    <p:sldId id="41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05400" y="1779905"/>
            <a:ext cx="591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10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画笔指令——神来之笔</a:t>
            </a:r>
            <a:endParaRPr 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4852035" y="282575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、画笔指令讲解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852035" y="3712845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实例：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眩晕图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852035" y="4599940"/>
            <a:ext cx="3561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、实例：小猫荡秋千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、画笔指令讲解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实例：</a:t>
            </a:r>
            <a:r>
              <a:rPr 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眩晕图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11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3172460"/>
            <a:ext cx="4578985" cy="34556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、实例：小猫荡秋千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4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2952750"/>
            <a:ext cx="4530725" cy="36823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>宽屏</PresentationFormat>
  <Paragraphs>24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170</cp:revision>
  <dcterms:created xsi:type="dcterms:W3CDTF">2019-06-19T02:08:00Z</dcterms:created>
  <dcterms:modified xsi:type="dcterms:W3CDTF">2021-10-20T08:15:40Z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