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411" r:id="rId5"/>
    <p:sldId id="415" r:id="rId6"/>
    <p:sldId id="449" r:id="rId7"/>
    <p:sldId id="450" r:id="rId8"/>
    <p:sldId id="41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7F2"/>
    <a:srgbClr val="FFC655"/>
    <a:srgbClr val="D4A68E"/>
    <a:srgbClr val="FEF0E5"/>
    <a:srgbClr val="E68285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3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04765" y="1604645"/>
            <a:ext cx="59182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第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11</a:t>
            </a:r>
            <a:r>
              <a:rPr lang="zh-CN" altLang="en-US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章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 </a:t>
            </a:r>
            <a:r>
              <a:rPr 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自制积木——让编程更高效</a:t>
            </a:r>
            <a:endParaRPr lang="zh-CN" sz="3200" b="1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892461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7327583" y="3618230"/>
            <a:ext cx="1471930" cy="325755"/>
          </a:xfrm>
          <a:prstGeom prst="flowChartAlternateProcess">
            <a:avLst/>
          </a:prstGeom>
          <a:solidFill>
            <a:srgbClr val="FF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60285" y="3642995"/>
            <a:ext cx="1407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授课人：贾炜</a:t>
            </a:r>
            <a:endParaRPr lang="zh-CN" altLang="en-US" sz="16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85" y="1222375"/>
            <a:ext cx="5023485" cy="1146810"/>
          </a:xfrm>
          <a:prstGeom prst="rect">
            <a:avLst/>
          </a:prstGeom>
        </p:spPr>
      </p:pic>
      <p:sp>
        <p:nvSpPr>
          <p:cNvPr id="395" name="文本框 394"/>
          <p:cNvSpPr txBox="1"/>
          <p:nvPr/>
        </p:nvSpPr>
        <p:spPr>
          <a:xfrm>
            <a:off x="5030507" y="1241461"/>
            <a:ext cx="21107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目    录</a:t>
            </a:r>
            <a:endParaRPr lang="zh-CN" altLang="en-US" sz="5400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4852035" y="2825750"/>
            <a:ext cx="3916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、自制新积木流程讲解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852035" y="3712845"/>
            <a:ext cx="3916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实例：</a:t>
            </a:r>
            <a:r>
              <a:rPr 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美丽的太阳花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4852035" y="4599940"/>
            <a:ext cx="3916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、实例：画任意多边形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9376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、自制新积木流程讲解</a:t>
            </a:r>
            <a:endParaRPr lang="zh-CN" altLang="en-US" sz="2800" b="1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9376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</a:t>
            </a:r>
            <a:r>
              <a:rPr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  <a:sym typeface="+mn-ea"/>
              </a:rPr>
              <a:t>实例：</a:t>
            </a:r>
            <a:r>
              <a:rPr lang="zh-CN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  <a:sym typeface="+mn-ea"/>
              </a:rPr>
              <a:t>美丽的太阳花</a:t>
            </a:r>
            <a:endParaRPr lang="zh-CN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15" y="3143885"/>
            <a:ext cx="4361180" cy="32880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9376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、实例：画任意多边形</a:t>
            </a:r>
            <a:endParaRPr lang="zh-CN" altLang="en-US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4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035" y="3158490"/>
            <a:ext cx="3994150" cy="300101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12385" y="1517650"/>
            <a:ext cx="59035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谢谢观看</a:t>
            </a:r>
            <a:endParaRPr lang="zh-CN" altLang="zh-CN" sz="6600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989616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WPS 演示</Application>
  <PresentationFormat>宽屏</PresentationFormat>
  <Paragraphs>24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方正卡通简体</vt:lpstr>
      <vt:lpstr>Calibri Light</vt:lpstr>
      <vt:lpstr>方正华隶简体</vt:lpstr>
      <vt:lpstr>方正宋刻本秀楷简体</vt:lpstr>
      <vt:lpstr>Arial Unicode MS</vt:lpstr>
      <vt:lpstr>Calibri</vt:lpstr>
      <vt:lpstr>隶书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贾炜</cp:lastModifiedBy>
  <cp:revision>171</cp:revision>
  <dcterms:created xsi:type="dcterms:W3CDTF">2019-06-19T02:08:00Z</dcterms:created>
  <dcterms:modified xsi:type="dcterms:W3CDTF">2021-10-20T08:16:41Z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v1.0_mb_qkVV1Oq+/ZH6ngL3wAtwoA==</vt:lpwstr>
  </property>
  <property fmtid="{D5CDD505-2E9C-101B-9397-08002B2CF9AE}" pid="4" name="ICV">
    <vt:lpwstr>31FA29B90AD244ECADAA16203CF3F65A</vt:lpwstr>
  </property>
</Properties>
</file>