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04765" y="1725295"/>
            <a:ext cx="591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12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综合案例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——星球大战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233545" y="2704465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233545" y="359156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2456815"/>
            <a:ext cx="5400675" cy="40925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171</cp:revision>
  <dcterms:created xsi:type="dcterms:W3CDTF">2019-06-19T02:08:00Z</dcterms:created>
  <dcterms:modified xsi:type="dcterms:W3CDTF">2021-10-20T07:56:06Z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