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999990" y="1755140"/>
            <a:ext cx="6129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13</a:t>
            </a:r>
            <a:r>
              <a:rPr lang="zh-CN" altLang="en-US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en-US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综合案例</a:t>
            </a:r>
            <a:r>
              <a:rPr 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——愤怒的小鸟</a:t>
            </a:r>
            <a:endParaRPr lang="zh-CN" sz="28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233545" y="2704465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233545" y="359156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2753995"/>
            <a:ext cx="4643120" cy="34778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172</cp:revision>
  <dcterms:created xsi:type="dcterms:W3CDTF">2019-06-19T02:08:00Z</dcterms:created>
  <dcterms:modified xsi:type="dcterms:W3CDTF">2021-10-29T03:02:23Z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