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1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04765" y="1725295"/>
            <a:ext cx="5918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14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en-US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综合案例</a:t>
            </a:r>
            <a:r>
              <a:rPr lang="zh-CN" sz="32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——迷宫寻宝</a:t>
            </a:r>
            <a:endParaRPr lang="zh-CN" sz="32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233545" y="2704465"/>
            <a:ext cx="3916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、游戏角色和背景介绍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233545" y="3591560"/>
            <a:ext cx="284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、游戏程序讲解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937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、游戏角色和背景介绍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20" y="2696210"/>
            <a:ext cx="4864100" cy="36836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28651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、游戏程序讲解</a:t>
            </a:r>
            <a:endParaRPr lang="zh-CN" sz="2800" b="1">
              <a:solidFill>
                <a:schemeClr val="bg2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172</cp:revision>
  <dcterms:created xsi:type="dcterms:W3CDTF">2019-06-19T02:08:00Z</dcterms:created>
  <dcterms:modified xsi:type="dcterms:W3CDTF">2021-10-29T03:03:06Z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