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1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04765" y="1725295"/>
            <a:ext cx="591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15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综合案例</a:t>
            </a:r>
            <a:r>
              <a:rPr 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——垃圾分类</a:t>
            </a:r>
            <a:endParaRPr 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233545" y="2704465"/>
            <a:ext cx="391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、游戏角色和背景介绍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233545" y="359156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、游戏程序讲解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、游戏角色和背景介绍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480" y="2835910"/>
            <a:ext cx="4834255" cy="36601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、游戏程序讲解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173</cp:revision>
  <dcterms:created xsi:type="dcterms:W3CDTF">2019-06-19T02:08:00Z</dcterms:created>
  <dcterms:modified xsi:type="dcterms:W3CDTF">2021-11-05T03:21:29Z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