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50" r:id="rId8"/>
    <p:sldId id="452" r:id="rId9"/>
    <p:sldId id="41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3855" y="1598295"/>
            <a:ext cx="54959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2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章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 </a:t>
            </a:r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运动指令——让角色动起来</a:t>
            </a:r>
            <a:endParaRPr lang="zh-CN" altLang="zh-CN" sz="32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4589145" y="2736215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、运动指令讲解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589145" y="3617595"/>
            <a:ext cx="3205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实例：龟兔赛跑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589145" y="4506595"/>
            <a:ext cx="3561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、实例：小球转圆圈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589145" y="5395595"/>
            <a:ext cx="4272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4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、实例：自由运动的小球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、运动指令讲解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222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实例：龟兔赛跑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2" name="图片 2" descr="1620638462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2789555"/>
            <a:ext cx="5950585" cy="3917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580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小球转圆圈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290" y="2882900"/>
            <a:ext cx="4966335" cy="374840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42951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4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自由运动的小球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82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10" y="2851150"/>
            <a:ext cx="4965065" cy="383603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演示</Application>
  <PresentationFormat>宽屏</PresentationFormat>
  <Paragraphs>28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Arial Unicode MS</vt:lpstr>
      <vt:lpstr>Calibri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163</cp:revision>
  <dcterms:created xsi:type="dcterms:W3CDTF">2019-06-19T02:08:00Z</dcterms:created>
  <dcterms:modified xsi:type="dcterms:W3CDTF">2021-10-20T08:00:39Z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