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52" r:id="rId9"/>
    <p:sldId id="454" r:id="rId10"/>
    <p:sldId id="455" r:id="rId11"/>
    <p:sldId id="456" r:id="rId12"/>
    <p:sldId id="41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3855" y="1598295"/>
            <a:ext cx="5495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3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外观指令——看我72变</a:t>
            </a:r>
            <a:endParaRPr lang="zh-CN" alt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2521585" y="264414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、外观指令讲解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1585" y="3531235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实例：小猫背古诗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521585" y="4418330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、实例：飞向太空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521585" y="530542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、实例：电子相册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515735" y="2912745"/>
            <a:ext cx="4627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5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、实例：哈利波特的魔法棒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515735" y="3735070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6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、实例：黑影迷踪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515735" y="455676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7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、实例：打地鼠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、外观指令讲解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小猫背古诗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20" y="3074035"/>
            <a:ext cx="5588000" cy="34556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飞向太空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0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90" y="3009900"/>
            <a:ext cx="4522470" cy="34328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、实例：电子相册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1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80385"/>
            <a:ext cx="4812030" cy="34582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46526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5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、实例：哈利波特的魔法棒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1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85" y="2981960"/>
            <a:ext cx="3394075" cy="32454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8562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6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、实例：黑影迷踪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2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3260090"/>
            <a:ext cx="7313930" cy="21482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7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、实例：打地鼠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75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3143250"/>
            <a:ext cx="4500880" cy="36023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40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163</cp:revision>
  <dcterms:created xsi:type="dcterms:W3CDTF">2019-06-19T02:08:00Z</dcterms:created>
  <dcterms:modified xsi:type="dcterms:W3CDTF">2021-10-20T08:03:22Z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