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1" r:id="rId5"/>
    <p:sldId id="415" r:id="rId6"/>
    <p:sldId id="449" r:id="rId7"/>
    <p:sldId id="450" r:id="rId8"/>
    <p:sldId id="452" r:id="rId9"/>
    <p:sldId id="41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7F2"/>
    <a:srgbClr val="FFC655"/>
    <a:srgbClr val="D4A68E"/>
    <a:srgbClr val="FEF0E5"/>
    <a:srgbClr val="E68285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3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3855" y="1598295"/>
            <a:ext cx="54959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第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5</a:t>
            </a:r>
            <a:r>
              <a:rPr lang="zh-CN" altLang="en-US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章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 </a:t>
            </a:r>
            <a:r>
              <a:rPr lang="zh-CN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控制指令——程序结构与克隆</a:t>
            </a:r>
            <a:endParaRPr lang="zh-CN" altLang="zh-CN" sz="3200" b="1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892461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7327583" y="3618230"/>
            <a:ext cx="1471930" cy="325755"/>
          </a:xfrm>
          <a:prstGeom prst="flowChartAlternateProcess">
            <a:avLst/>
          </a:prstGeom>
          <a:solidFill>
            <a:srgbClr val="FF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60285" y="3642995"/>
            <a:ext cx="1407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授课人：贾炜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1222375"/>
            <a:ext cx="5023485" cy="1146810"/>
          </a:xfrm>
          <a:prstGeom prst="rect">
            <a:avLst/>
          </a:prstGeom>
        </p:spPr>
      </p:pic>
      <p:sp>
        <p:nvSpPr>
          <p:cNvPr id="395" name="文本框 394"/>
          <p:cNvSpPr txBox="1"/>
          <p:nvPr/>
        </p:nvSpPr>
        <p:spPr>
          <a:xfrm>
            <a:off x="5030507" y="1241461"/>
            <a:ext cx="21107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目    录</a:t>
            </a:r>
            <a:endParaRPr lang="zh-CN" altLang="en-US" sz="5400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4383405" y="2734945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、控制指令讲解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383405" y="3622040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实例：捡钻石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383405" y="4509135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、实例：赶猫猫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383405" y="5396230"/>
            <a:ext cx="3205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4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、实例：射击恶龙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、控制指令讲解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实例：</a:t>
            </a:r>
            <a:r>
              <a:rPr 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捡钻石</a:t>
            </a:r>
            <a:endParaRPr lang="zh-CN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147" name="图片 147" descr="1626774628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20" y="3123565"/>
            <a:ext cx="4315460" cy="32365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、实例：赶猫猫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134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0" y="2979420"/>
            <a:ext cx="4531360" cy="343408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222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4</a:t>
            </a:r>
            <a:r>
              <a:rPr lang="zh-CN" altLang="en-US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、实例：射击恶龙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10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15" y="3035935"/>
            <a:ext cx="4550410" cy="34277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12385" y="1517650"/>
            <a:ext cx="59035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谢谢观看</a:t>
            </a:r>
            <a:endParaRPr lang="zh-CN" altLang="zh-CN" sz="6600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989616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WPS 演示</Application>
  <PresentationFormat>宽屏</PresentationFormat>
  <Paragraphs>28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方正卡通简体</vt:lpstr>
      <vt:lpstr>Calibri Light</vt:lpstr>
      <vt:lpstr>方正华隶简体</vt:lpstr>
      <vt:lpstr>方正宋刻本秀楷简体</vt:lpstr>
      <vt:lpstr>Arial Unicode MS</vt:lpstr>
      <vt:lpstr>Calibri</vt:lpstr>
      <vt:lpstr>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贾炜</cp:lastModifiedBy>
  <cp:revision>164</cp:revision>
  <dcterms:created xsi:type="dcterms:W3CDTF">2019-06-19T02:08:00Z</dcterms:created>
  <dcterms:modified xsi:type="dcterms:W3CDTF">2021-10-20T08:09:13Z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v1.0_mb_qkVV1Oq+/ZH6ngL3wAtwoA==</vt:lpwstr>
  </property>
  <property fmtid="{D5CDD505-2E9C-101B-9397-08002B2CF9AE}" pid="4" name="ICV">
    <vt:lpwstr>31FA29B90AD244ECADAA16203CF3F65A</vt:lpwstr>
  </property>
</Properties>
</file>