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1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3855" y="1598295"/>
            <a:ext cx="54959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6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事件指令——程序触发的条件</a:t>
            </a:r>
            <a:endParaRPr lang="zh-CN" alt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383405" y="2734945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、事件指令讲解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383405" y="362204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倒计时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383405" y="4509135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、实例：幸运大转盘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、事件指令讲解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</a:t>
            </a:r>
            <a:r>
              <a:rPr 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倒计时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5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40" y="2929890"/>
            <a:ext cx="4780915" cy="27787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、实际：幸运大转盘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2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0" y="3169920"/>
            <a:ext cx="3465830" cy="33254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演示</Application>
  <PresentationFormat>宽屏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165</cp:revision>
  <dcterms:created xsi:type="dcterms:W3CDTF">2019-06-19T02:08:00Z</dcterms:created>
  <dcterms:modified xsi:type="dcterms:W3CDTF">2021-10-20T08:10:14Z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